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8514C-5BB5-FEF9-8877-E16CB8589872}" v="75" dt="2024-09-07T15:06:37.504"/>
    <p1510:client id="{8188725D-F91E-25DB-DC3E-49A1B4B2E7A2}" v="10" dt="2024-09-07T10:42:57.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ac Olaleye" userId="f6f80c4a1a7f5920" providerId="Windows Live" clId="Web-{8188725D-F91E-25DB-DC3E-49A1B4B2E7A2}"/>
    <pc:docChg chg="addSld modSld">
      <pc:chgData name="Isaac Olaleye" userId="f6f80c4a1a7f5920" providerId="Windows Live" clId="Web-{8188725D-F91E-25DB-DC3E-49A1B4B2E7A2}" dt="2024-09-07T10:42:57.919" v="8"/>
      <pc:docMkLst>
        <pc:docMk/>
      </pc:docMkLst>
      <pc:sldChg chg="modSp">
        <pc:chgData name="Isaac Olaleye" userId="f6f80c4a1a7f5920" providerId="Windows Live" clId="Web-{8188725D-F91E-25DB-DC3E-49A1B4B2E7A2}" dt="2024-09-07T10:42:05.308" v="7" actId="20577"/>
        <pc:sldMkLst>
          <pc:docMk/>
          <pc:sldMk cId="109857222" sldId="256"/>
        </pc:sldMkLst>
        <pc:spChg chg="mod">
          <ac:chgData name="Isaac Olaleye" userId="f6f80c4a1a7f5920" providerId="Windows Live" clId="Web-{8188725D-F91E-25DB-DC3E-49A1B4B2E7A2}" dt="2024-09-07T10:41:36.650" v="3" actId="20577"/>
          <ac:spMkLst>
            <pc:docMk/>
            <pc:sldMk cId="109857222" sldId="256"/>
            <ac:spMk id="2" creationId="{00000000-0000-0000-0000-000000000000}"/>
          </ac:spMkLst>
        </pc:spChg>
        <pc:spChg chg="mod">
          <ac:chgData name="Isaac Olaleye" userId="f6f80c4a1a7f5920" providerId="Windows Live" clId="Web-{8188725D-F91E-25DB-DC3E-49A1B4B2E7A2}" dt="2024-09-07T10:42:05.308" v="7" actId="20577"/>
          <ac:spMkLst>
            <pc:docMk/>
            <pc:sldMk cId="109857222" sldId="256"/>
            <ac:spMk id="3" creationId="{00000000-0000-0000-0000-000000000000}"/>
          </ac:spMkLst>
        </pc:spChg>
      </pc:sldChg>
      <pc:sldChg chg="new">
        <pc:chgData name="Isaac Olaleye" userId="f6f80c4a1a7f5920" providerId="Windows Live" clId="Web-{8188725D-F91E-25DB-DC3E-49A1B4B2E7A2}" dt="2024-09-07T10:42:57.919" v="8"/>
        <pc:sldMkLst>
          <pc:docMk/>
          <pc:sldMk cId="3433475118" sldId="257"/>
        </pc:sldMkLst>
      </pc:sldChg>
    </pc:docChg>
  </pc:docChgLst>
  <pc:docChgLst>
    <pc:chgData name="Isaac Olaleye" userId="f6f80c4a1a7f5920" providerId="Windows Live" clId="Web-{3E48514C-5BB5-FEF9-8877-E16CB8589872}"/>
    <pc:docChg chg="addSld modSld">
      <pc:chgData name="Isaac Olaleye" userId="f6f80c4a1a7f5920" providerId="Windows Live" clId="Web-{3E48514C-5BB5-FEF9-8877-E16CB8589872}" dt="2024-09-07T15:06:37.504" v="105" actId="20577"/>
      <pc:docMkLst>
        <pc:docMk/>
      </pc:docMkLst>
      <pc:sldChg chg="addSp modSp mod setBg">
        <pc:chgData name="Isaac Olaleye" userId="f6f80c4a1a7f5920" providerId="Windows Live" clId="Web-{3E48514C-5BB5-FEF9-8877-E16CB8589872}" dt="2024-09-07T14:57:29.981" v="57"/>
        <pc:sldMkLst>
          <pc:docMk/>
          <pc:sldMk cId="109857222" sldId="256"/>
        </pc:sldMkLst>
        <pc:spChg chg="mod">
          <ac:chgData name="Isaac Olaleye" userId="f6f80c4a1a7f5920" providerId="Windows Live" clId="Web-{3E48514C-5BB5-FEF9-8877-E16CB8589872}" dt="2024-09-07T14:57:29.981" v="57"/>
          <ac:spMkLst>
            <pc:docMk/>
            <pc:sldMk cId="109857222" sldId="256"/>
            <ac:spMk id="2" creationId="{00000000-0000-0000-0000-000000000000}"/>
          </ac:spMkLst>
        </pc:spChg>
        <pc:spChg chg="mod">
          <ac:chgData name="Isaac Olaleye" userId="f6f80c4a1a7f5920" providerId="Windows Live" clId="Web-{3E48514C-5BB5-FEF9-8877-E16CB8589872}" dt="2024-09-07T14:57:29.981" v="57"/>
          <ac:spMkLst>
            <pc:docMk/>
            <pc:sldMk cId="109857222" sldId="256"/>
            <ac:spMk id="3" creationId="{00000000-0000-0000-0000-000000000000}"/>
          </ac:spMkLst>
        </pc:spChg>
        <pc:spChg chg="add">
          <ac:chgData name="Isaac Olaleye" userId="f6f80c4a1a7f5920" providerId="Windows Live" clId="Web-{3E48514C-5BB5-FEF9-8877-E16CB8589872}" dt="2024-09-07T14:57:29.981" v="57"/>
          <ac:spMkLst>
            <pc:docMk/>
            <pc:sldMk cId="109857222" sldId="256"/>
            <ac:spMk id="9" creationId="{716F42E0-28DF-4093-AFC5-CA01F54C8897}"/>
          </ac:spMkLst>
        </pc:spChg>
        <pc:spChg chg="add">
          <ac:chgData name="Isaac Olaleye" userId="f6f80c4a1a7f5920" providerId="Windows Live" clId="Web-{3E48514C-5BB5-FEF9-8877-E16CB8589872}" dt="2024-09-07T14:57:29.981" v="57"/>
          <ac:spMkLst>
            <pc:docMk/>
            <pc:sldMk cId="109857222" sldId="256"/>
            <ac:spMk id="11" creationId="{4063B759-00FC-46D1-9898-8E8625268FAF}"/>
          </ac:spMkLst>
        </pc:spChg>
        <pc:spChg chg="add">
          <ac:chgData name="Isaac Olaleye" userId="f6f80c4a1a7f5920" providerId="Windows Live" clId="Web-{3E48514C-5BB5-FEF9-8877-E16CB8589872}" dt="2024-09-07T14:57:29.981" v="57"/>
          <ac:spMkLst>
            <pc:docMk/>
            <pc:sldMk cId="109857222" sldId="256"/>
            <ac:spMk id="13" creationId="{D5B012D8-7F27-4758-9AC6-C889B154BD73}"/>
          </ac:spMkLst>
        </pc:spChg>
        <pc:picChg chg="add">
          <ac:chgData name="Isaac Olaleye" userId="f6f80c4a1a7f5920" providerId="Windows Live" clId="Web-{3E48514C-5BB5-FEF9-8877-E16CB8589872}" dt="2024-09-07T14:57:29.981" v="57"/>
          <ac:picMkLst>
            <pc:docMk/>
            <pc:sldMk cId="109857222" sldId="256"/>
            <ac:picMk id="5" creationId="{14D1A51E-BF92-A4A0-B9D8-AB84734AD007}"/>
          </ac:picMkLst>
        </pc:picChg>
      </pc:sldChg>
      <pc:sldChg chg="addSp modSp mod setBg">
        <pc:chgData name="Isaac Olaleye" userId="f6f80c4a1a7f5920" providerId="Windows Live" clId="Web-{3E48514C-5BB5-FEF9-8877-E16CB8589872}" dt="2024-09-07T14:54:44.616" v="43"/>
        <pc:sldMkLst>
          <pc:docMk/>
          <pc:sldMk cId="3433475118" sldId="257"/>
        </pc:sldMkLst>
        <pc:spChg chg="mod">
          <ac:chgData name="Isaac Olaleye" userId="f6f80c4a1a7f5920" providerId="Windows Live" clId="Web-{3E48514C-5BB5-FEF9-8877-E16CB8589872}" dt="2024-09-07T14:54:44.616" v="43"/>
          <ac:spMkLst>
            <pc:docMk/>
            <pc:sldMk cId="3433475118" sldId="257"/>
            <ac:spMk id="2" creationId="{535D50F0-C9ED-DA8C-7BA4-6E3A0294B32C}"/>
          </ac:spMkLst>
        </pc:spChg>
        <pc:spChg chg="mod">
          <ac:chgData name="Isaac Olaleye" userId="f6f80c4a1a7f5920" providerId="Windows Live" clId="Web-{3E48514C-5BB5-FEF9-8877-E16CB8589872}" dt="2024-09-07T14:54:44.616" v="43"/>
          <ac:spMkLst>
            <pc:docMk/>
            <pc:sldMk cId="3433475118" sldId="257"/>
            <ac:spMk id="3" creationId="{D3F24840-B118-0967-EC2F-C39ED9BA8BBA}"/>
          </ac:spMkLst>
        </pc:spChg>
        <pc:spChg chg="add">
          <ac:chgData name="Isaac Olaleye" userId="f6f80c4a1a7f5920" providerId="Windows Live" clId="Web-{3E48514C-5BB5-FEF9-8877-E16CB8589872}" dt="2024-09-07T14:54:44.616" v="43"/>
          <ac:spMkLst>
            <pc:docMk/>
            <pc:sldMk cId="3433475118" sldId="257"/>
            <ac:spMk id="9" creationId="{C0763A76-9F1C-4FC5-82B7-DD475DA461B2}"/>
          </ac:spMkLst>
        </pc:spChg>
        <pc:spChg chg="add">
          <ac:chgData name="Isaac Olaleye" userId="f6f80c4a1a7f5920" providerId="Windows Live" clId="Web-{3E48514C-5BB5-FEF9-8877-E16CB8589872}" dt="2024-09-07T14:54:44.616" v="43"/>
          <ac:spMkLst>
            <pc:docMk/>
            <pc:sldMk cId="3433475118" sldId="257"/>
            <ac:spMk id="11" creationId="{E81BF4F6-F2CF-4984-9D14-D6966D92F99F}"/>
          </ac:spMkLst>
        </pc:spChg>
        <pc:picChg chg="add">
          <ac:chgData name="Isaac Olaleye" userId="f6f80c4a1a7f5920" providerId="Windows Live" clId="Web-{3E48514C-5BB5-FEF9-8877-E16CB8589872}" dt="2024-09-07T14:54:44.616" v="43"/>
          <ac:picMkLst>
            <pc:docMk/>
            <pc:sldMk cId="3433475118" sldId="257"/>
            <ac:picMk id="5" creationId="{A9C21604-431C-2FAD-2067-69A14B1BF030}"/>
          </ac:picMkLst>
        </pc:picChg>
      </pc:sldChg>
      <pc:sldChg chg="addSp modSp new mod setBg">
        <pc:chgData name="Isaac Olaleye" userId="f6f80c4a1a7f5920" providerId="Windows Live" clId="Web-{3E48514C-5BB5-FEF9-8877-E16CB8589872}" dt="2024-09-07T14:55:39.915" v="44"/>
        <pc:sldMkLst>
          <pc:docMk/>
          <pc:sldMk cId="1666059514" sldId="258"/>
        </pc:sldMkLst>
        <pc:spChg chg="mod">
          <ac:chgData name="Isaac Olaleye" userId="f6f80c4a1a7f5920" providerId="Windows Live" clId="Web-{3E48514C-5BB5-FEF9-8877-E16CB8589872}" dt="2024-09-07T14:55:39.915" v="44"/>
          <ac:spMkLst>
            <pc:docMk/>
            <pc:sldMk cId="1666059514" sldId="258"/>
            <ac:spMk id="2" creationId="{AC7FD2DC-6DA7-810F-B187-5CA88C63BA6A}"/>
          </ac:spMkLst>
        </pc:spChg>
        <pc:spChg chg="mod">
          <ac:chgData name="Isaac Olaleye" userId="f6f80c4a1a7f5920" providerId="Windows Live" clId="Web-{3E48514C-5BB5-FEF9-8877-E16CB8589872}" dt="2024-09-07T14:55:39.915" v="44"/>
          <ac:spMkLst>
            <pc:docMk/>
            <pc:sldMk cId="1666059514" sldId="258"/>
            <ac:spMk id="3" creationId="{096DAE01-EF16-18EA-C982-35EA156F9CB5}"/>
          </ac:spMkLst>
        </pc:spChg>
        <pc:spChg chg="add">
          <ac:chgData name="Isaac Olaleye" userId="f6f80c4a1a7f5920" providerId="Windows Live" clId="Web-{3E48514C-5BB5-FEF9-8877-E16CB8589872}" dt="2024-09-07T14:55:39.915" v="44"/>
          <ac:spMkLst>
            <pc:docMk/>
            <pc:sldMk cId="1666059514" sldId="258"/>
            <ac:spMk id="8" creationId="{C05CBC3C-2E5A-4839-8B9B-2E5A6ADF0F58}"/>
          </ac:spMkLst>
        </pc:spChg>
        <pc:spChg chg="add">
          <ac:chgData name="Isaac Olaleye" userId="f6f80c4a1a7f5920" providerId="Windows Live" clId="Web-{3E48514C-5BB5-FEF9-8877-E16CB8589872}" dt="2024-09-07T14:55:39.915" v="44"/>
          <ac:spMkLst>
            <pc:docMk/>
            <pc:sldMk cId="1666059514" sldId="258"/>
            <ac:spMk id="10" creationId="{827FF362-FC97-4BF5-949B-D4ADFA26E457}"/>
          </ac:spMkLst>
        </pc:spChg>
      </pc:sldChg>
      <pc:sldChg chg="addSp modSp new mod setBg">
        <pc:chgData name="Isaac Olaleye" userId="f6f80c4a1a7f5920" providerId="Windows Live" clId="Web-{3E48514C-5BB5-FEF9-8877-E16CB8589872}" dt="2024-09-07T14:55:47.056" v="45"/>
        <pc:sldMkLst>
          <pc:docMk/>
          <pc:sldMk cId="1979443107" sldId="259"/>
        </pc:sldMkLst>
        <pc:spChg chg="mod">
          <ac:chgData name="Isaac Olaleye" userId="f6f80c4a1a7f5920" providerId="Windows Live" clId="Web-{3E48514C-5BB5-FEF9-8877-E16CB8589872}" dt="2024-09-07T14:55:47.056" v="45"/>
          <ac:spMkLst>
            <pc:docMk/>
            <pc:sldMk cId="1979443107" sldId="259"/>
            <ac:spMk id="2" creationId="{B6EC4780-D70F-5FAF-BF37-A5223A4D4CA8}"/>
          </ac:spMkLst>
        </pc:spChg>
        <pc:spChg chg="mod">
          <ac:chgData name="Isaac Olaleye" userId="f6f80c4a1a7f5920" providerId="Windows Live" clId="Web-{3E48514C-5BB5-FEF9-8877-E16CB8589872}" dt="2024-09-07T14:55:47.056" v="45"/>
          <ac:spMkLst>
            <pc:docMk/>
            <pc:sldMk cId="1979443107" sldId="259"/>
            <ac:spMk id="3" creationId="{8DA6EA46-644A-4383-692A-DDD6D8C076F5}"/>
          </ac:spMkLst>
        </pc:spChg>
        <pc:spChg chg="add">
          <ac:chgData name="Isaac Olaleye" userId="f6f80c4a1a7f5920" providerId="Windows Live" clId="Web-{3E48514C-5BB5-FEF9-8877-E16CB8589872}" dt="2024-09-07T14:55:47.056" v="45"/>
          <ac:spMkLst>
            <pc:docMk/>
            <pc:sldMk cId="1979443107" sldId="259"/>
            <ac:spMk id="9" creationId="{9F7D5CDA-D291-4307-BF55-1381FED29634}"/>
          </ac:spMkLst>
        </pc:spChg>
        <pc:picChg chg="add">
          <ac:chgData name="Isaac Olaleye" userId="f6f80c4a1a7f5920" providerId="Windows Live" clId="Web-{3E48514C-5BB5-FEF9-8877-E16CB8589872}" dt="2024-09-07T14:55:47.056" v="45"/>
          <ac:picMkLst>
            <pc:docMk/>
            <pc:sldMk cId="1979443107" sldId="259"/>
            <ac:picMk id="5" creationId="{DA528C2C-1058-8799-176A-2E6A839A8170}"/>
          </ac:picMkLst>
        </pc:picChg>
      </pc:sldChg>
      <pc:sldChg chg="addSp delSp modSp new mod setBg">
        <pc:chgData name="Isaac Olaleye" userId="f6f80c4a1a7f5920" providerId="Windows Live" clId="Web-{3E48514C-5BB5-FEF9-8877-E16CB8589872}" dt="2024-09-07T14:55:58.416" v="46"/>
        <pc:sldMkLst>
          <pc:docMk/>
          <pc:sldMk cId="485360579" sldId="260"/>
        </pc:sldMkLst>
        <pc:spChg chg="mod">
          <ac:chgData name="Isaac Olaleye" userId="f6f80c4a1a7f5920" providerId="Windows Live" clId="Web-{3E48514C-5BB5-FEF9-8877-E16CB8589872}" dt="2024-09-07T14:55:58.416" v="46"/>
          <ac:spMkLst>
            <pc:docMk/>
            <pc:sldMk cId="485360579" sldId="260"/>
            <ac:spMk id="2" creationId="{F552E1D5-2EAE-E262-0217-E4A5A8B1FA02}"/>
          </ac:spMkLst>
        </pc:spChg>
        <pc:spChg chg="del mod">
          <ac:chgData name="Isaac Olaleye" userId="f6f80c4a1a7f5920" providerId="Windows Live" clId="Web-{3E48514C-5BB5-FEF9-8877-E16CB8589872}" dt="2024-09-07T14:55:58.416" v="46"/>
          <ac:spMkLst>
            <pc:docMk/>
            <pc:sldMk cId="485360579" sldId="260"/>
            <ac:spMk id="3" creationId="{09C4938E-3BB3-814D-2242-1F70A5644EDA}"/>
          </ac:spMkLst>
        </pc:spChg>
        <pc:spChg chg="add">
          <ac:chgData name="Isaac Olaleye" userId="f6f80c4a1a7f5920" providerId="Windows Live" clId="Web-{3E48514C-5BB5-FEF9-8877-E16CB8589872}" dt="2024-09-07T14:55:58.416" v="46"/>
          <ac:spMkLst>
            <pc:docMk/>
            <pc:sldMk cId="485360579" sldId="260"/>
            <ac:spMk id="9" creationId="{2E442304-DDBD-4F7B-8017-36BCC863FB40}"/>
          </ac:spMkLst>
        </pc:spChg>
        <pc:spChg chg="add">
          <ac:chgData name="Isaac Olaleye" userId="f6f80c4a1a7f5920" providerId="Windows Live" clId="Web-{3E48514C-5BB5-FEF9-8877-E16CB8589872}" dt="2024-09-07T14:55:58.416" v="46"/>
          <ac:spMkLst>
            <pc:docMk/>
            <pc:sldMk cId="485360579" sldId="260"/>
            <ac:spMk id="11" creationId="{5E107275-3853-46FD-A241-DE4355A42675}"/>
          </ac:spMkLst>
        </pc:spChg>
        <pc:graphicFrameChg chg="add">
          <ac:chgData name="Isaac Olaleye" userId="f6f80c4a1a7f5920" providerId="Windows Live" clId="Web-{3E48514C-5BB5-FEF9-8877-E16CB8589872}" dt="2024-09-07T14:55:58.416" v="46"/>
          <ac:graphicFrameMkLst>
            <pc:docMk/>
            <pc:sldMk cId="485360579" sldId="260"/>
            <ac:graphicFrameMk id="5" creationId="{5DF4C4EE-2525-E07F-2D06-B417BE59A256}"/>
          </ac:graphicFrameMkLst>
        </pc:graphicFrameChg>
      </pc:sldChg>
      <pc:sldChg chg="addSp delSp modSp new mod setBg">
        <pc:chgData name="Isaac Olaleye" userId="f6f80c4a1a7f5920" providerId="Windows Live" clId="Web-{3E48514C-5BB5-FEF9-8877-E16CB8589872}" dt="2024-09-07T15:00:22.819" v="70"/>
        <pc:sldMkLst>
          <pc:docMk/>
          <pc:sldMk cId="3963383246" sldId="261"/>
        </pc:sldMkLst>
        <pc:spChg chg="mod">
          <ac:chgData name="Isaac Olaleye" userId="f6f80c4a1a7f5920" providerId="Windows Live" clId="Web-{3E48514C-5BB5-FEF9-8877-E16CB8589872}" dt="2024-09-07T15:00:22.819" v="70"/>
          <ac:spMkLst>
            <pc:docMk/>
            <pc:sldMk cId="3963383246" sldId="261"/>
            <ac:spMk id="2" creationId="{4CF78614-101A-C0C9-BE99-8532DC008A7A}"/>
          </ac:spMkLst>
        </pc:spChg>
        <pc:spChg chg="del mod">
          <ac:chgData name="Isaac Olaleye" userId="f6f80c4a1a7f5920" providerId="Windows Live" clId="Web-{3E48514C-5BB5-FEF9-8877-E16CB8589872}" dt="2024-09-07T15:00:22.819" v="70"/>
          <ac:spMkLst>
            <pc:docMk/>
            <pc:sldMk cId="3963383246" sldId="261"/>
            <ac:spMk id="3" creationId="{3324DD9B-9A23-4BFA-F71D-04F3651BDFB5}"/>
          </ac:spMkLst>
        </pc:spChg>
        <pc:spChg chg="add del">
          <ac:chgData name="Isaac Olaleye" userId="f6f80c4a1a7f5920" providerId="Windows Live" clId="Web-{3E48514C-5BB5-FEF9-8877-E16CB8589872}" dt="2024-09-07T15:00:22.819" v="70"/>
          <ac:spMkLst>
            <pc:docMk/>
            <pc:sldMk cId="3963383246" sldId="261"/>
            <ac:spMk id="8" creationId="{777A147A-9ED8-46B4-8660-1B3C2AA880B5}"/>
          </ac:spMkLst>
        </pc:spChg>
        <pc:spChg chg="add del">
          <ac:chgData name="Isaac Olaleye" userId="f6f80c4a1a7f5920" providerId="Windows Live" clId="Web-{3E48514C-5BB5-FEF9-8877-E16CB8589872}" dt="2024-09-07T15:00:22.819" v="70"/>
          <ac:spMkLst>
            <pc:docMk/>
            <pc:sldMk cId="3963383246" sldId="261"/>
            <ac:spMk id="10" creationId="{5D6C15A0-C087-4593-8414-2B4EC1CDC3DE}"/>
          </ac:spMkLst>
        </pc:spChg>
        <pc:spChg chg="add">
          <ac:chgData name="Isaac Olaleye" userId="f6f80c4a1a7f5920" providerId="Windows Live" clId="Web-{3E48514C-5BB5-FEF9-8877-E16CB8589872}" dt="2024-09-07T15:00:22.819" v="70"/>
          <ac:spMkLst>
            <pc:docMk/>
            <pc:sldMk cId="3963383246" sldId="261"/>
            <ac:spMk id="16" creationId="{AFF8D2E5-2C4E-47B1-930B-6C82B7C31331}"/>
          </ac:spMkLst>
        </pc:spChg>
        <pc:spChg chg="add">
          <ac:chgData name="Isaac Olaleye" userId="f6f80c4a1a7f5920" providerId="Windows Live" clId="Web-{3E48514C-5BB5-FEF9-8877-E16CB8589872}" dt="2024-09-07T15:00:22.819" v="70"/>
          <ac:spMkLst>
            <pc:docMk/>
            <pc:sldMk cId="3963383246" sldId="261"/>
            <ac:spMk id="18" creationId="{801E4ADA-0EA9-4930-846E-3C11E8BED6DD}"/>
          </ac:spMkLst>
        </pc:spChg>
        <pc:spChg chg="add">
          <ac:chgData name="Isaac Olaleye" userId="f6f80c4a1a7f5920" providerId="Windows Live" clId="Web-{3E48514C-5BB5-FEF9-8877-E16CB8589872}" dt="2024-09-07T15:00:22.819" v="70"/>
          <ac:spMkLst>
            <pc:docMk/>
            <pc:sldMk cId="3963383246" sldId="261"/>
            <ac:spMk id="20" creationId="{FB92FFCE-0C90-454E-AA25-D4EE9A6C39C5}"/>
          </ac:spMkLst>
        </pc:spChg>
        <pc:graphicFrameChg chg="add">
          <ac:chgData name="Isaac Olaleye" userId="f6f80c4a1a7f5920" providerId="Windows Live" clId="Web-{3E48514C-5BB5-FEF9-8877-E16CB8589872}" dt="2024-09-07T15:00:22.819" v="70"/>
          <ac:graphicFrameMkLst>
            <pc:docMk/>
            <pc:sldMk cId="3963383246" sldId="261"/>
            <ac:graphicFrameMk id="12" creationId="{F89DA2AA-476C-43A5-FA44-82DEDE6A88DF}"/>
          </ac:graphicFrameMkLst>
        </pc:graphicFrameChg>
      </pc:sldChg>
      <pc:sldChg chg="addSp delSp modSp new mod setBg">
        <pc:chgData name="Isaac Olaleye" userId="f6f80c4a1a7f5920" providerId="Windows Live" clId="Web-{3E48514C-5BB5-FEF9-8877-E16CB8589872}" dt="2024-09-07T15:01:42.666" v="86" actId="20577"/>
        <pc:sldMkLst>
          <pc:docMk/>
          <pc:sldMk cId="2184428361" sldId="262"/>
        </pc:sldMkLst>
        <pc:spChg chg="mod">
          <ac:chgData name="Isaac Olaleye" userId="f6f80c4a1a7f5920" providerId="Windows Live" clId="Web-{3E48514C-5BB5-FEF9-8877-E16CB8589872}" dt="2024-09-07T15:01:03.992" v="73"/>
          <ac:spMkLst>
            <pc:docMk/>
            <pc:sldMk cId="2184428361" sldId="262"/>
            <ac:spMk id="2" creationId="{5D99E75A-5654-5B13-019D-9A26C8AA5980}"/>
          </ac:spMkLst>
        </pc:spChg>
        <pc:spChg chg="del mod">
          <ac:chgData name="Isaac Olaleye" userId="f6f80c4a1a7f5920" providerId="Windows Live" clId="Web-{3E48514C-5BB5-FEF9-8877-E16CB8589872}" dt="2024-09-07T14:56:23.338" v="48"/>
          <ac:spMkLst>
            <pc:docMk/>
            <pc:sldMk cId="2184428361" sldId="262"/>
            <ac:spMk id="3" creationId="{01057733-9FE9-30F6-8901-280AEA6F8C27}"/>
          </ac:spMkLst>
        </pc:spChg>
        <pc:spChg chg="add del">
          <ac:chgData name="Isaac Olaleye" userId="f6f80c4a1a7f5920" providerId="Windows Live" clId="Web-{3E48514C-5BB5-FEF9-8877-E16CB8589872}" dt="2024-09-07T15:01:03.992" v="73"/>
          <ac:spMkLst>
            <pc:docMk/>
            <pc:sldMk cId="2184428361" sldId="262"/>
            <ac:spMk id="9" creationId="{2E442304-DDBD-4F7B-8017-36BCC863FB40}"/>
          </ac:spMkLst>
        </pc:spChg>
        <pc:spChg chg="add del">
          <ac:chgData name="Isaac Olaleye" userId="f6f80c4a1a7f5920" providerId="Windows Live" clId="Web-{3E48514C-5BB5-FEF9-8877-E16CB8589872}" dt="2024-09-07T15:01:03.992" v="73"/>
          <ac:spMkLst>
            <pc:docMk/>
            <pc:sldMk cId="2184428361" sldId="262"/>
            <ac:spMk id="11" creationId="{5E107275-3853-46FD-A241-DE4355A42675}"/>
          </ac:spMkLst>
        </pc:spChg>
        <pc:spChg chg="add">
          <ac:chgData name="Isaac Olaleye" userId="f6f80c4a1a7f5920" providerId="Windows Live" clId="Web-{3E48514C-5BB5-FEF9-8877-E16CB8589872}" dt="2024-09-07T15:01:03.992" v="73"/>
          <ac:spMkLst>
            <pc:docMk/>
            <pc:sldMk cId="2184428361" sldId="262"/>
            <ac:spMk id="16" creationId="{1D63C574-BFD2-41A1-A567-B0C3CC7FDD4F}"/>
          </ac:spMkLst>
        </pc:spChg>
        <pc:spChg chg="add">
          <ac:chgData name="Isaac Olaleye" userId="f6f80c4a1a7f5920" providerId="Windows Live" clId="Web-{3E48514C-5BB5-FEF9-8877-E16CB8589872}" dt="2024-09-07T15:01:03.992" v="73"/>
          <ac:spMkLst>
            <pc:docMk/>
            <pc:sldMk cId="2184428361" sldId="262"/>
            <ac:spMk id="18" creationId="{E2A46BAB-8C31-42B2-90E8-B26DD3E81D37}"/>
          </ac:spMkLst>
        </pc:spChg>
        <pc:grpChg chg="add">
          <ac:chgData name="Isaac Olaleye" userId="f6f80c4a1a7f5920" providerId="Windows Live" clId="Web-{3E48514C-5BB5-FEF9-8877-E16CB8589872}" dt="2024-09-07T15:01:03.992" v="73"/>
          <ac:grpSpMkLst>
            <pc:docMk/>
            <pc:sldMk cId="2184428361" sldId="262"/>
            <ac:grpSpMk id="20" creationId="{B3F7A3C7-0737-4E57-B30E-8EEFE638B401}"/>
          </ac:grpSpMkLst>
        </pc:grpChg>
        <pc:grpChg chg="add">
          <ac:chgData name="Isaac Olaleye" userId="f6f80c4a1a7f5920" providerId="Windows Live" clId="Web-{3E48514C-5BB5-FEF9-8877-E16CB8589872}" dt="2024-09-07T15:01:03.992" v="73"/>
          <ac:grpSpMkLst>
            <pc:docMk/>
            <pc:sldMk cId="2184428361" sldId="262"/>
            <ac:grpSpMk id="24" creationId="{43F5E015-E085-4624-B431-B42414448684}"/>
          </ac:grpSpMkLst>
        </pc:grpChg>
        <pc:graphicFrameChg chg="add mod modGraphic">
          <ac:chgData name="Isaac Olaleye" userId="f6f80c4a1a7f5920" providerId="Windows Live" clId="Web-{3E48514C-5BB5-FEF9-8877-E16CB8589872}" dt="2024-09-07T15:01:42.666" v="86" actId="20577"/>
          <ac:graphicFrameMkLst>
            <pc:docMk/>
            <pc:sldMk cId="2184428361" sldId="262"/>
            <ac:graphicFrameMk id="5" creationId="{4752FB0E-F55C-869F-1B35-6A109E18AD1E}"/>
          </ac:graphicFrameMkLst>
        </pc:graphicFrameChg>
      </pc:sldChg>
      <pc:sldChg chg="addSp modSp new mod setBg">
        <pc:chgData name="Isaac Olaleye" userId="f6f80c4a1a7f5920" providerId="Windows Live" clId="Web-{3E48514C-5BB5-FEF9-8877-E16CB8589872}" dt="2024-09-07T15:04:31.781" v="90" actId="20577"/>
        <pc:sldMkLst>
          <pc:docMk/>
          <pc:sldMk cId="271376934" sldId="263"/>
        </pc:sldMkLst>
        <pc:spChg chg="mod">
          <ac:chgData name="Isaac Olaleye" userId="f6f80c4a1a7f5920" providerId="Windows Live" clId="Web-{3E48514C-5BB5-FEF9-8877-E16CB8589872}" dt="2024-09-07T14:56:45.355" v="50"/>
          <ac:spMkLst>
            <pc:docMk/>
            <pc:sldMk cId="271376934" sldId="263"/>
            <ac:spMk id="2" creationId="{86FC1D5B-6E35-FC52-AF62-5E455456C50F}"/>
          </ac:spMkLst>
        </pc:spChg>
        <pc:spChg chg="mod">
          <ac:chgData name="Isaac Olaleye" userId="f6f80c4a1a7f5920" providerId="Windows Live" clId="Web-{3E48514C-5BB5-FEF9-8877-E16CB8589872}" dt="2024-09-07T15:04:31.781" v="90" actId="20577"/>
          <ac:spMkLst>
            <pc:docMk/>
            <pc:sldMk cId="271376934" sldId="263"/>
            <ac:spMk id="3" creationId="{057C7013-D1D6-4925-3C1A-1542F37A4343}"/>
          </ac:spMkLst>
        </pc:spChg>
        <pc:spChg chg="add">
          <ac:chgData name="Isaac Olaleye" userId="f6f80c4a1a7f5920" providerId="Windows Live" clId="Web-{3E48514C-5BB5-FEF9-8877-E16CB8589872}" dt="2024-09-07T14:56:45.355" v="50"/>
          <ac:spMkLst>
            <pc:docMk/>
            <pc:sldMk cId="271376934" sldId="263"/>
            <ac:spMk id="8" creationId="{B6CDA21F-E7AF-4C75-8395-33F58D5B0E45}"/>
          </ac:spMkLst>
        </pc:spChg>
        <pc:spChg chg="add">
          <ac:chgData name="Isaac Olaleye" userId="f6f80c4a1a7f5920" providerId="Windows Live" clId="Web-{3E48514C-5BB5-FEF9-8877-E16CB8589872}" dt="2024-09-07T14:56:45.355" v="50"/>
          <ac:spMkLst>
            <pc:docMk/>
            <pc:sldMk cId="271376934" sldId="263"/>
            <ac:spMk id="15" creationId="{D5B0017B-2ECA-49AF-B397-DC140825DF8D}"/>
          </ac:spMkLst>
        </pc:spChg>
        <pc:grpChg chg="add">
          <ac:chgData name="Isaac Olaleye" userId="f6f80c4a1a7f5920" providerId="Windows Live" clId="Web-{3E48514C-5BB5-FEF9-8877-E16CB8589872}" dt="2024-09-07T14:56:45.355" v="50"/>
          <ac:grpSpMkLst>
            <pc:docMk/>
            <pc:sldMk cId="271376934" sldId="263"/>
            <ac:grpSpMk id="10" creationId="{AE1C45F0-260A-458C-96ED-C1F6D2151219}"/>
          </ac:grpSpMkLst>
        </pc:grpChg>
        <pc:cxnChg chg="add">
          <ac:chgData name="Isaac Olaleye" userId="f6f80c4a1a7f5920" providerId="Windows Live" clId="Web-{3E48514C-5BB5-FEF9-8877-E16CB8589872}" dt="2024-09-07T14:56:45.355" v="50"/>
          <ac:cxnSpMkLst>
            <pc:docMk/>
            <pc:sldMk cId="271376934" sldId="263"/>
            <ac:cxnSpMk id="17" creationId="{6CF1BAF6-AD41-4082-B212-8A1F9A2E8779}"/>
          </ac:cxnSpMkLst>
        </pc:cxnChg>
      </pc:sldChg>
      <pc:sldChg chg="addSp modSp new mod setBg">
        <pc:chgData name="Isaac Olaleye" userId="f6f80c4a1a7f5920" providerId="Windows Live" clId="Web-{3E48514C-5BB5-FEF9-8877-E16CB8589872}" dt="2024-09-07T15:06:37.504" v="105" actId="20577"/>
        <pc:sldMkLst>
          <pc:docMk/>
          <pc:sldMk cId="789299834" sldId="264"/>
        </pc:sldMkLst>
        <pc:spChg chg="mod">
          <ac:chgData name="Isaac Olaleye" userId="f6f80c4a1a7f5920" providerId="Windows Live" clId="Web-{3E48514C-5BB5-FEF9-8877-E16CB8589872}" dt="2024-09-07T14:56:53.683" v="51"/>
          <ac:spMkLst>
            <pc:docMk/>
            <pc:sldMk cId="789299834" sldId="264"/>
            <ac:spMk id="2" creationId="{5B71C248-3435-7011-2899-BE2536D730BB}"/>
          </ac:spMkLst>
        </pc:spChg>
        <pc:spChg chg="mod">
          <ac:chgData name="Isaac Olaleye" userId="f6f80c4a1a7f5920" providerId="Windows Live" clId="Web-{3E48514C-5BB5-FEF9-8877-E16CB8589872}" dt="2024-09-07T15:06:37.504" v="105" actId="20577"/>
          <ac:spMkLst>
            <pc:docMk/>
            <pc:sldMk cId="789299834" sldId="264"/>
            <ac:spMk id="3" creationId="{FE4F9BA2-D369-5694-A3BD-76409AF58379}"/>
          </ac:spMkLst>
        </pc:spChg>
        <pc:spChg chg="add">
          <ac:chgData name="Isaac Olaleye" userId="f6f80c4a1a7f5920" providerId="Windows Live" clId="Web-{3E48514C-5BB5-FEF9-8877-E16CB8589872}" dt="2024-09-07T14:56:53.683" v="51"/>
          <ac:spMkLst>
            <pc:docMk/>
            <pc:sldMk cId="789299834" sldId="264"/>
            <ac:spMk id="8" creationId="{B6CDA21F-E7AF-4C75-8395-33F58D5B0E45}"/>
          </ac:spMkLst>
        </pc:spChg>
        <pc:spChg chg="add">
          <ac:chgData name="Isaac Olaleye" userId="f6f80c4a1a7f5920" providerId="Windows Live" clId="Web-{3E48514C-5BB5-FEF9-8877-E16CB8589872}" dt="2024-09-07T14:56:53.683" v="51"/>
          <ac:spMkLst>
            <pc:docMk/>
            <pc:sldMk cId="789299834" sldId="264"/>
            <ac:spMk id="15" creationId="{D5B0017B-2ECA-49AF-B397-DC140825DF8D}"/>
          </ac:spMkLst>
        </pc:spChg>
        <pc:grpChg chg="add">
          <ac:chgData name="Isaac Olaleye" userId="f6f80c4a1a7f5920" providerId="Windows Live" clId="Web-{3E48514C-5BB5-FEF9-8877-E16CB8589872}" dt="2024-09-07T14:56:53.683" v="51"/>
          <ac:grpSpMkLst>
            <pc:docMk/>
            <pc:sldMk cId="789299834" sldId="264"/>
            <ac:grpSpMk id="10" creationId="{AE1C45F0-260A-458C-96ED-C1F6D2151219}"/>
          </ac:grpSpMkLst>
        </pc:grpChg>
        <pc:cxnChg chg="add">
          <ac:chgData name="Isaac Olaleye" userId="f6f80c4a1a7f5920" providerId="Windows Live" clId="Web-{3E48514C-5BB5-FEF9-8877-E16CB8589872}" dt="2024-09-07T14:56:53.683" v="51"/>
          <ac:cxnSpMkLst>
            <pc:docMk/>
            <pc:sldMk cId="789299834" sldId="264"/>
            <ac:cxnSpMk id="17" creationId="{6CF1BAF6-AD41-4082-B212-8A1F9A2E8779}"/>
          </ac:cxnSpMkLst>
        </pc:cxnChg>
      </pc:sldChg>
      <pc:sldChg chg="addSp delSp modSp new mod setBg">
        <pc:chgData name="Isaac Olaleye" userId="f6f80c4a1a7f5920" providerId="Windows Live" clId="Web-{3E48514C-5BB5-FEF9-8877-E16CB8589872}" dt="2024-09-07T14:57:18.356" v="56"/>
        <pc:sldMkLst>
          <pc:docMk/>
          <pc:sldMk cId="306102013" sldId="265"/>
        </pc:sldMkLst>
        <pc:spChg chg="mod">
          <ac:chgData name="Isaac Olaleye" userId="f6f80c4a1a7f5920" providerId="Windows Live" clId="Web-{3E48514C-5BB5-FEF9-8877-E16CB8589872}" dt="2024-09-07T14:57:18.356" v="56"/>
          <ac:spMkLst>
            <pc:docMk/>
            <pc:sldMk cId="306102013" sldId="265"/>
            <ac:spMk id="2" creationId="{6FE1481B-D813-A10A-2829-4BCA5D76833F}"/>
          </ac:spMkLst>
        </pc:spChg>
        <pc:spChg chg="mod">
          <ac:chgData name="Isaac Olaleye" userId="f6f80c4a1a7f5920" providerId="Windows Live" clId="Web-{3E48514C-5BB5-FEF9-8877-E16CB8589872}" dt="2024-09-07T14:57:18.356" v="56"/>
          <ac:spMkLst>
            <pc:docMk/>
            <pc:sldMk cId="306102013" sldId="265"/>
            <ac:spMk id="3" creationId="{5943AED1-6199-F5CB-9AAA-3DC9CC8ECEB8}"/>
          </ac:spMkLst>
        </pc:spChg>
        <pc:spChg chg="add del">
          <ac:chgData name="Isaac Olaleye" userId="f6f80c4a1a7f5920" providerId="Windows Live" clId="Web-{3E48514C-5BB5-FEF9-8877-E16CB8589872}" dt="2024-09-07T14:57:14.762" v="53"/>
          <ac:spMkLst>
            <pc:docMk/>
            <pc:sldMk cId="306102013" sldId="265"/>
            <ac:spMk id="8" creationId="{B6CDA21F-E7AF-4C75-8395-33F58D5B0E45}"/>
          </ac:spMkLst>
        </pc:spChg>
        <pc:spChg chg="add del">
          <ac:chgData name="Isaac Olaleye" userId="f6f80c4a1a7f5920" providerId="Windows Live" clId="Web-{3E48514C-5BB5-FEF9-8877-E16CB8589872}" dt="2024-09-07T14:57:18.356" v="55"/>
          <ac:spMkLst>
            <pc:docMk/>
            <pc:sldMk cId="306102013" sldId="265"/>
            <ac:spMk id="14" creationId="{E659831F-0D9A-4C63-9EBB-8435B85A440F}"/>
          </ac:spMkLst>
        </pc:spChg>
        <pc:spChg chg="add del">
          <ac:chgData name="Isaac Olaleye" userId="f6f80c4a1a7f5920" providerId="Windows Live" clId="Web-{3E48514C-5BB5-FEF9-8877-E16CB8589872}" dt="2024-09-07T14:57:14.762" v="53"/>
          <ac:spMkLst>
            <pc:docMk/>
            <pc:sldMk cId="306102013" sldId="265"/>
            <ac:spMk id="15" creationId="{D5B0017B-2ECA-49AF-B397-DC140825DF8D}"/>
          </ac:spMkLst>
        </pc:spChg>
        <pc:spChg chg="add del">
          <ac:chgData name="Isaac Olaleye" userId="f6f80c4a1a7f5920" providerId="Windows Live" clId="Web-{3E48514C-5BB5-FEF9-8877-E16CB8589872}" dt="2024-09-07T14:57:18.356" v="55"/>
          <ac:spMkLst>
            <pc:docMk/>
            <pc:sldMk cId="306102013" sldId="265"/>
            <ac:spMk id="19" creationId="{DBF61EA3-B236-439E-9C0B-340980D56BEE}"/>
          </ac:spMkLst>
        </pc:spChg>
        <pc:spChg chg="add">
          <ac:chgData name="Isaac Olaleye" userId="f6f80c4a1a7f5920" providerId="Windows Live" clId="Web-{3E48514C-5BB5-FEF9-8877-E16CB8589872}" dt="2024-09-07T14:57:18.356" v="56"/>
          <ac:spMkLst>
            <pc:docMk/>
            <pc:sldMk cId="306102013" sldId="265"/>
            <ac:spMk id="22" creationId="{100EDD19-6802-4EC3-95CE-CFFAB042CFD6}"/>
          </ac:spMkLst>
        </pc:spChg>
        <pc:spChg chg="add">
          <ac:chgData name="Isaac Olaleye" userId="f6f80c4a1a7f5920" providerId="Windows Live" clId="Web-{3E48514C-5BB5-FEF9-8877-E16CB8589872}" dt="2024-09-07T14:57:18.356" v="56"/>
          <ac:spMkLst>
            <pc:docMk/>
            <pc:sldMk cId="306102013" sldId="265"/>
            <ac:spMk id="23" creationId="{DB17E863-922E-4C26-BD64-E8FD41D28661}"/>
          </ac:spMkLst>
        </pc:spChg>
        <pc:grpChg chg="add del">
          <ac:chgData name="Isaac Olaleye" userId="f6f80c4a1a7f5920" providerId="Windows Live" clId="Web-{3E48514C-5BB5-FEF9-8877-E16CB8589872}" dt="2024-09-07T14:57:14.762" v="53"/>
          <ac:grpSpMkLst>
            <pc:docMk/>
            <pc:sldMk cId="306102013" sldId="265"/>
            <ac:grpSpMk id="10" creationId="{AE1C45F0-260A-458C-96ED-C1F6D2151219}"/>
          </ac:grpSpMkLst>
        </pc:grpChg>
        <pc:grpChg chg="add del">
          <ac:chgData name="Isaac Olaleye" userId="f6f80c4a1a7f5920" providerId="Windows Live" clId="Web-{3E48514C-5BB5-FEF9-8877-E16CB8589872}" dt="2024-09-07T14:57:18.356" v="55"/>
          <ac:grpSpMkLst>
            <pc:docMk/>
            <pc:sldMk cId="306102013" sldId="265"/>
            <ac:grpSpMk id="20" creationId="{28FAF094-D087-493F-8DF9-A486C2D6BBAA}"/>
          </ac:grpSpMkLst>
        </pc:grpChg>
        <pc:cxnChg chg="add del">
          <ac:chgData name="Isaac Olaleye" userId="f6f80c4a1a7f5920" providerId="Windows Live" clId="Web-{3E48514C-5BB5-FEF9-8877-E16CB8589872}" dt="2024-09-07T14:57:14.762" v="53"/>
          <ac:cxnSpMkLst>
            <pc:docMk/>
            <pc:sldMk cId="306102013" sldId="265"/>
            <ac:cxnSpMk id="17" creationId="{6CF1BAF6-AD41-4082-B212-8A1F9A2E8779}"/>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29B0D0C7-89DB-4E3A-8640-41549B06D5C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395F17C-84A1-47AC-AC23-90F822C20734}">
      <dgm:prSet/>
      <dgm:spPr/>
      <dgm:t>
        <a:bodyPr/>
        <a:lstStyle/>
        <a:p>
          <a:r>
            <a:rPr lang="en-US" b="1"/>
            <a:t>Healthcare</a:t>
          </a:r>
          <a:r>
            <a:rPr lang="en-US"/>
            <a:t>: Diagnostic systems like IBM’s Watson assist doctors by analyzing vast amounts of medical data to provide recommendations.</a:t>
          </a:r>
        </a:p>
      </dgm:t>
    </dgm:pt>
    <dgm:pt modelId="{8480B30B-9778-40A5-B888-DE5FE7C7D15B}" type="parTrans" cxnId="{C261F077-57F9-48E3-A1E5-A8ACE3C4A425}">
      <dgm:prSet/>
      <dgm:spPr/>
      <dgm:t>
        <a:bodyPr/>
        <a:lstStyle/>
        <a:p>
          <a:endParaRPr lang="en-US"/>
        </a:p>
      </dgm:t>
    </dgm:pt>
    <dgm:pt modelId="{C8EBB809-A730-4837-B452-E5E207C3E34E}" type="sibTrans" cxnId="{C261F077-57F9-48E3-A1E5-A8ACE3C4A425}">
      <dgm:prSet/>
      <dgm:spPr/>
      <dgm:t>
        <a:bodyPr/>
        <a:lstStyle/>
        <a:p>
          <a:endParaRPr lang="en-US"/>
        </a:p>
      </dgm:t>
    </dgm:pt>
    <dgm:pt modelId="{C9BCD53D-2EC0-47D7-91C4-F91627491830}">
      <dgm:prSet/>
      <dgm:spPr/>
      <dgm:t>
        <a:bodyPr/>
        <a:lstStyle/>
        <a:p>
          <a:r>
            <a:rPr lang="en-US" b="1"/>
            <a:t>Transportation</a:t>
          </a:r>
          <a:r>
            <a:rPr lang="en-US"/>
            <a:t>: Self-driving cars such as those developed by Tesla use AI to navigate roads, avoid obstacles, and drive safely.</a:t>
          </a:r>
        </a:p>
      </dgm:t>
    </dgm:pt>
    <dgm:pt modelId="{966F1A27-66BE-4B28-AC6D-CECE0476160C}" type="parTrans" cxnId="{826B8081-6754-443F-9188-3700E8634BD9}">
      <dgm:prSet/>
      <dgm:spPr/>
      <dgm:t>
        <a:bodyPr/>
        <a:lstStyle/>
        <a:p>
          <a:endParaRPr lang="en-US"/>
        </a:p>
      </dgm:t>
    </dgm:pt>
    <dgm:pt modelId="{6AE7FE5F-35E1-4914-9733-CD6286436779}" type="sibTrans" cxnId="{826B8081-6754-443F-9188-3700E8634BD9}">
      <dgm:prSet/>
      <dgm:spPr/>
      <dgm:t>
        <a:bodyPr/>
        <a:lstStyle/>
        <a:p>
          <a:endParaRPr lang="en-US"/>
        </a:p>
      </dgm:t>
    </dgm:pt>
    <dgm:pt modelId="{FEF6757A-A1FC-401B-A9E0-19D5E50D2CA6}">
      <dgm:prSet/>
      <dgm:spPr/>
      <dgm:t>
        <a:bodyPr/>
        <a:lstStyle/>
        <a:p>
          <a:r>
            <a:rPr lang="en-US" b="1"/>
            <a:t>Finance</a:t>
          </a:r>
          <a:r>
            <a:rPr lang="en-US"/>
            <a:t>: AI-driven trading systems execute stock trades based on algorithmic strategies, often outperforming human traders.</a:t>
          </a:r>
        </a:p>
      </dgm:t>
    </dgm:pt>
    <dgm:pt modelId="{580D5762-E096-4505-9E15-B2B38E3752D0}" type="parTrans" cxnId="{50F81EE8-652B-4A95-A61C-35F23EFE0970}">
      <dgm:prSet/>
      <dgm:spPr/>
      <dgm:t>
        <a:bodyPr/>
        <a:lstStyle/>
        <a:p>
          <a:endParaRPr lang="en-US"/>
        </a:p>
      </dgm:t>
    </dgm:pt>
    <dgm:pt modelId="{3164B7A9-3497-4437-91F0-F27AAD0A0B4F}" type="sibTrans" cxnId="{50F81EE8-652B-4A95-A61C-35F23EFE0970}">
      <dgm:prSet/>
      <dgm:spPr/>
      <dgm:t>
        <a:bodyPr/>
        <a:lstStyle/>
        <a:p>
          <a:endParaRPr lang="en-US"/>
        </a:p>
      </dgm:t>
    </dgm:pt>
    <dgm:pt modelId="{8C8C3B98-F538-435C-9119-19DD4F544ED3}">
      <dgm:prSet/>
      <dgm:spPr/>
      <dgm:t>
        <a:bodyPr/>
        <a:lstStyle/>
        <a:p>
          <a:r>
            <a:rPr lang="en-US" b="1"/>
            <a:t>Customer Service</a:t>
          </a:r>
          <a:r>
            <a:rPr lang="en-US"/>
            <a:t>: Chatbots powered by natural language processing (NLP) help handle customer inquiries efficiently.</a:t>
          </a:r>
        </a:p>
      </dgm:t>
    </dgm:pt>
    <dgm:pt modelId="{34D4C359-CA66-46BD-805F-F6092408E072}" type="parTrans" cxnId="{475B3C53-A94F-4698-AAF8-192C568E3653}">
      <dgm:prSet/>
      <dgm:spPr/>
      <dgm:t>
        <a:bodyPr/>
        <a:lstStyle/>
        <a:p>
          <a:endParaRPr lang="en-US"/>
        </a:p>
      </dgm:t>
    </dgm:pt>
    <dgm:pt modelId="{C00E3E22-1E5D-4B10-BB98-9920E55EA0FC}" type="sibTrans" cxnId="{475B3C53-A94F-4698-AAF8-192C568E3653}">
      <dgm:prSet/>
      <dgm:spPr/>
      <dgm:t>
        <a:bodyPr/>
        <a:lstStyle/>
        <a:p>
          <a:endParaRPr lang="en-US"/>
        </a:p>
      </dgm:t>
    </dgm:pt>
    <dgm:pt modelId="{8CF55DAB-BB98-4098-9F1F-D4B5157D55EF}">
      <dgm:prSet/>
      <dgm:spPr/>
      <dgm:t>
        <a:bodyPr/>
        <a:lstStyle/>
        <a:p>
          <a:r>
            <a:rPr lang="en-US" b="1"/>
            <a:t>Robotics</a:t>
          </a:r>
          <a:r>
            <a:rPr lang="en-US"/>
            <a:t>: Autonomous robots, used in manufacturing and space exploration, perform tasks in environments that are hazardous or inaccessible to humans.</a:t>
          </a:r>
        </a:p>
      </dgm:t>
    </dgm:pt>
    <dgm:pt modelId="{9842F492-F491-4510-8978-DCC03B164337}" type="parTrans" cxnId="{FEB67BFA-8423-4D24-919A-B8210DBA0DD2}">
      <dgm:prSet/>
      <dgm:spPr/>
      <dgm:t>
        <a:bodyPr/>
        <a:lstStyle/>
        <a:p>
          <a:endParaRPr lang="en-US"/>
        </a:p>
      </dgm:t>
    </dgm:pt>
    <dgm:pt modelId="{6D83ACE3-655C-44F2-8CB3-C5FCBB9DF817}" type="sibTrans" cxnId="{FEB67BFA-8423-4D24-919A-B8210DBA0DD2}">
      <dgm:prSet/>
      <dgm:spPr/>
      <dgm:t>
        <a:bodyPr/>
        <a:lstStyle/>
        <a:p>
          <a:endParaRPr lang="en-US"/>
        </a:p>
      </dgm:t>
    </dgm:pt>
    <dgm:pt modelId="{5FCDAE2A-8C99-47AD-8C02-1FFBDDB26C3D}" type="pres">
      <dgm:prSet presAssocID="{29B0D0C7-89DB-4E3A-8640-41549B06D5C0}" presName="vert0" presStyleCnt="0">
        <dgm:presLayoutVars>
          <dgm:dir/>
          <dgm:animOne val="branch"/>
          <dgm:animLvl val="lvl"/>
        </dgm:presLayoutVars>
      </dgm:prSet>
      <dgm:spPr/>
    </dgm:pt>
    <dgm:pt modelId="{4FBE3276-4D14-4D9D-B4B2-C4FEBC04B891}" type="pres">
      <dgm:prSet presAssocID="{9395F17C-84A1-47AC-AC23-90F822C20734}" presName="thickLine" presStyleLbl="alignNode1" presStyleIdx="0" presStyleCnt="5"/>
      <dgm:spPr/>
    </dgm:pt>
    <dgm:pt modelId="{10ECD2A3-9090-48EF-8852-2F2DD23C1DC5}" type="pres">
      <dgm:prSet presAssocID="{9395F17C-84A1-47AC-AC23-90F822C20734}" presName="horz1" presStyleCnt="0"/>
      <dgm:spPr/>
    </dgm:pt>
    <dgm:pt modelId="{2E4539B3-8650-49F7-962C-53376FEE8C4D}" type="pres">
      <dgm:prSet presAssocID="{9395F17C-84A1-47AC-AC23-90F822C20734}" presName="tx1" presStyleLbl="revTx" presStyleIdx="0" presStyleCnt="5"/>
      <dgm:spPr/>
    </dgm:pt>
    <dgm:pt modelId="{0BE1B6FD-2001-4390-B1CA-6D26282778AC}" type="pres">
      <dgm:prSet presAssocID="{9395F17C-84A1-47AC-AC23-90F822C20734}" presName="vert1" presStyleCnt="0"/>
      <dgm:spPr/>
    </dgm:pt>
    <dgm:pt modelId="{8D464D5B-A900-4E6C-BBC0-5F3884B0C10D}" type="pres">
      <dgm:prSet presAssocID="{C9BCD53D-2EC0-47D7-91C4-F91627491830}" presName="thickLine" presStyleLbl="alignNode1" presStyleIdx="1" presStyleCnt="5"/>
      <dgm:spPr/>
    </dgm:pt>
    <dgm:pt modelId="{0DCB27F7-D4DE-4DB0-A661-3601725092D7}" type="pres">
      <dgm:prSet presAssocID="{C9BCD53D-2EC0-47D7-91C4-F91627491830}" presName="horz1" presStyleCnt="0"/>
      <dgm:spPr/>
    </dgm:pt>
    <dgm:pt modelId="{129EF7F1-E558-4505-83FF-73E1C486B233}" type="pres">
      <dgm:prSet presAssocID="{C9BCD53D-2EC0-47D7-91C4-F91627491830}" presName="tx1" presStyleLbl="revTx" presStyleIdx="1" presStyleCnt="5"/>
      <dgm:spPr/>
    </dgm:pt>
    <dgm:pt modelId="{49FF9677-236E-4E42-A46A-124FAC345C89}" type="pres">
      <dgm:prSet presAssocID="{C9BCD53D-2EC0-47D7-91C4-F91627491830}" presName="vert1" presStyleCnt="0"/>
      <dgm:spPr/>
    </dgm:pt>
    <dgm:pt modelId="{A2BE5C58-0AB9-4A03-B1E4-C96AF4502828}" type="pres">
      <dgm:prSet presAssocID="{FEF6757A-A1FC-401B-A9E0-19D5E50D2CA6}" presName="thickLine" presStyleLbl="alignNode1" presStyleIdx="2" presStyleCnt="5"/>
      <dgm:spPr/>
    </dgm:pt>
    <dgm:pt modelId="{B78BB2C9-EA53-492F-B250-7D6344D3DD3F}" type="pres">
      <dgm:prSet presAssocID="{FEF6757A-A1FC-401B-A9E0-19D5E50D2CA6}" presName="horz1" presStyleCnt="0"/>
      <dgm:spPr/>
    </dgm:pt>
    <dgm:pt modelId="{9DD11243-B5BB-4CAC-96D1-7AEFDE522671}" type="pres">
      <dgm:prSet presAssocID="{FEF6757A-A1FC-401B-A9E0-19D5E50D2CA6}" presName="tx1" presStyleLbl="revTx" presStyleIdx="2" presStyleCnt="5"/>
      <dgm:spPr/>
    </dgm:pt>
    <dgm:pt modelId="{5B598789-DED0-47A0-84FD-A0462E33FAAA}" type="pres">
      <dgm:prSet presAssocID="{FEF6757A-A1FC-401B-A9E0-19D5E50D2CA6}" presName="vert1" presStyleCnt="0"/>
      <dgm:spPr/>
    </dgm:pt>
    <dgm:pt modelId="{76F43FEF-8256-4F70-ABFA-D0D2FE124D29}" type="pres">
      <dgm:prSet presAssocID="{8C8C3B98-F538-435C-9119-19DD4F544ED3}" presName="thickLine" presStyleLbl="alignNode1" presStyleIdx="3" presStyleCnt="5"/>
      <dgm:spPr/>
    </dgm:pt>
    <dgm:pt modelId="{06EF81CE-E6FE-45AA-B5CF-2E0F2D3F0864}" type="pres">
      <dgm:prSet presAssocID="{8C8C3B98-F538-435C-9119-19DD4F544ED3}" presName="horz1" presStyleCnt="0"/>
      <dgm:spPr/>
    </dgm:pt>
    <dgm:pt modelId="{825BB156-FD91-4145-9598-706F51E5B000}" type="pres">
      <dgm:prSet presAssocID="{8C8C3B98-F538-435C-9119-19DD4F544ED3}" presName="tx1" presStyleLbl="revTx" presStyleIdx="3" presStyleCnt="5"/>
      <dgm:spPr/>
    </dgm:pt>
    <dgm:pt modelId="{214DFC07-54EB-40E8-886B-DEED387529D7}" type="pres">
      <dgm:prSet presAssocID="{8C8C3B98-F538-435C-9119-19DD4F544ED3}" presName="vert1" presStyleCnt="0"/>
      <dgm:spPr/>
    </dgm:pt>
    <dgm:pt modelId="{00125837-14D4-4695-8D71-A73D9710BFF6}" type="pres">
      <dgm:prSet presAssocID="{8CF55DAB-BB98-4098-9F1F-D4B5157D55EF}" presName="thickLine" presStyleLbl="alignNode1" presStyleIdx="4" presStyleCnt="5"/>
      <dgm:spPr/>
    </dgm:pt>
    <dgm:pt modelId="{5CB5EAD7-751B-41BF-B241-B4180150369D}" type="pres">
      <dgm:prSet presAssocID="{8CF55DAB-BB98-4098-9F1F-D4B5157D55EF}" presName="horz1" presStyleCnt="0"/>
      <dgm:spPr/>
    </dgm:pt>
    <dgm:pt modelId="{A47D1956-AC16-41CA-B191-FC6F88E80915}" type="pres">
      <dgm:prSet presAssocID="{8CF55DAB-BB98-4098-9F1F-D4B5157D55EF}" presName="tx1" presStyleLbl="revTx" presStyleIdx="4" presStyleCnt="5"/>
      <dgm:spPr/>
    </dgm:pt>
    <dgm:pt modelId="{67E26C68-300C-431D-BD39-A9CD06DAF5DF}" type="pres">
      <dgm:prSet presAssocID="{8CF55DAB-BB98-4098-9F1F-D4B5157D55EF}" presName="vert1" presStyleCnt="0"/>
      <dgm:spPr/>
    </dgm:pt>
  </dgm:ptLst>
  <dgm:cxnLst>
    <dgm:cxn modelId="{A39A8C0C-5863-40C0-A9DD-AAE987E39131}" type="presOf" srcId="{FEF6757A-A1FC-401B-A9E0-19D5E50D2CA6}" destId="{9DD11243-B5BB-4CAC-96D1-7AEFDE522671}" srcOrd="0" destOrd="0" presId="urn:microsoft.com/office/officeart/2008/layout/LinedList"/>
    <dgm:cxn modelId="{8AF3D40E-4F4A-4382-89BC-6664C12B5247}" type="presOf" srcId="{8CF55DAB-BB98-4098-9F1F-D4B5157D55EF}" destId="{A47D1956-AC16-41CA-B191-FC6F88E80915}" srcOrd="0" destOrd="0" presId="urn:microsoft.com/office/officeart/2008/layout/LinedList"/>
    <dgm:cxn modelId="{A7E8AB1D-3792-4CD5-BE5E-013E408CFD66}" type="presOf" srcId="{8C8C3B98-F538-435C-9119-19DD4F544ED3}" destId="{825BB156-FD91-4145-9598-706F51E5B000}" srcOrd="0" destOrd="0" presId="urn:microsoft.com/office/officeart/2008/layout/LinedList"/>
    <dgm:cxn modelId="{6168E63D-64CB-4B22-82A7-A14C7895F53E}" type="presOf" srcId="{9395F17C-84A1-47AC-AC23-90F822C20734}" destId="{2E4539B3-8650-49F7-962C-53376FEE8C4D}" srcOrd="0" destOrd="0" presId="urn:microsoft.com/office/officeart/2008/layout/LinedList"/>
    <dgm:cxn modelId="{95A2844E-E2C7-49C3-879C-44BD96398660}" type="presOf" srcId="{C9BCD53D-2EC0-47D7-91C4-F91627491830}" destId="{129EF7F1-E558-4505-83FF-73E1C486B233}" srcOrd="0" destOrd="0" presId="urn:microsoft.com/office/officeart/2008/layout/LinedList"/>
    <dgm:cxn modelId="{475B3C53-A94F-4698-AAF8-192C568E3653}" srcId="{29B0D0C7-89DB-4E3A-8640-41549B06D5C0}" destId="{8C8C3B98-F538-435C-9119-19DD4F544ED3}" srcOrd="3" destOrd="0" parTransId="{34D4C359-CA66-46BD-805F-F6092408E072}" sibTransId="{C00E3E22-1E5D-4B10-BB98-9920E55EA0FC}"/>
    <dgm:cxn modelId="{C261F077-57F9-48E3-A1E5-A8ACE3C4A425}" srcId="{29B0D0C7-89DB-4E3A-8640-41549B06D5C0}" destId="{9395F17C-84A1-47AC-AC23-90F822C20734}" srcOrd="0" destOrd="0" parTransId="{8480B30B-9778-40A5-B888-DE5FE7C7D15B}" sibTransId="{C8EBB809-A730-4837-B452-E5E207C3E34E}"/>
    <dgm:cxn modelId="{826B8081-6754-443F-9188-3700E8634BD9}" srcId="{29B0D0C7-89DB-4E3A-8640-41549B06D5C0}" destId="{C9BCD53D-2EC0-47D7-91C4-F91627491830}" srcOrd="1" destOrd="0" parTransId="{966F1A27-66BE-4B28-AC6D-CECE0476160C}" sibTransId="{6AE7FE5F-35E1-4914-9733-CD6286436779}"/>
    <dgm:cxn modelId="{E1FC4391-5FAF-4801-B5CB-8B7A790FDAE2}" type="presOf" srcId="{29B0D0C7-89DB-4E3A-8640-41549B06D5C0}" destId="{5FCDAE2A-8C99-47AD-8C02-1FFBDDB26C3D}" srcOrd="0" destOrd="0" presId="urn:microsoft.com/office/officeart/2008/layout/LinedList"/>
    <dgm:cxn modelId="{50F81EE8-652B-4A95-A61C-35F23EFE0970}" srcId="{29B0D0C7-89DB-4E3A-8640-41549B06D5C0}" destId="{FEF6757A-A1FC-401B-A9E0-19D5E50D2CA6}" srcOrd="2" destOrd="0" parTransId="{580D5762-E096-4505-9E15-B2B38E3752D0}" sibTransId="{3164B7A9-3497-4437-91F0-F27AAD0A0B4F}"/>
    <dgm:cxn modelId="{FEB67BFA-8423-4D24-919A-B8210DBA0DD2}" srcId="{29B0D0C7-89DB-4E3A-8640-41549B06D5C0}" destId="{8CF55DAB-BB98-4098-9F1F-D4B5157D55EF}" srcOrd="4" destOrd="0" parTransId="{9842F492-F491-4510-8978-DCC03B164337}" sibTransId="{6D83ACE3-655C-44F2-8CB3-C5FCBB9DF817}"/>
    <dgm:cxn modelId="{1AD50160-B1A3-43A7-A72A-5455EF74E117}" type="presParOf" srcId="{5FCDAE2A-8C99-47AD-8C02-1FFBDDB26C3D}" destId="{4FBE3276-4D14-4D9D-B4B2-C4FEBC04B891}" srcOrd="0" destOrd="0" presId="urn:microsoft.com/office/officeart/2008/layout/LinedList"/>
    <dgm:cxn modelId="{110F1A07-F382-4991-B351-44FE9D8722A8}" type="presParOf" srcId="{5FCDAE2A-8C99-47AD-8C02-1FFBDDB26C3D}" destId="{10ECD2A3-9090-48EF-8852-2F2DD23C1DC5}" srcOrd="1" destOrd="0" presId="urn:microsoft.com/office/officeart/2008/layout/LinedList"/>
    <dgm:cxn modelId="{246A5BD5-14B6-4796-9649-4C77D50C5FF5}" type="presParOf" srcId="{10ECD2A3-9090-48EF-8852-2F2DD23C1DC5}" destId="{2E4539B3-8650-49F7-962C-53376FEE8C4D}" srcOrd="0" destOrd="0" presId="urn:microsoft.com/office/officeart/2008/layout/LinedList"/>
    <dgm:cxn modelId="{96547141-3477-4A22-887B-BA51DE12496F}" type="presParOf" srcId="{10ECD2A3-9090-48EF-8852-2F2DD23C1DC5}" destId="{0BE1B6FD-2001-4390-B1CA-6D26282778AC}" srcOrd="1" destOrd="0" presId="urn:microsoft.com/office/officeart/2008/layout/LinedList"/>
    <dgm:cxn modelId="{C2498FB8-1EFE-4710-A207-B4D626B0C621}" type="presParOf" srcId="{5FCDAE2A-8C99-47AD-8C02-1FFBDDB26C3D}" destId="{8D464D5B-A900-4E6C-BBC0-5F3884B0C10D}" srcOrd="2" destOrd="0" presId="urn:microsoft.com/office/officeart/2008/layout/LinedList"/>
    <dgm:cxn modelId="{CCF90D6B-A8A0-401D-91D9-6CA95ADFF326}" type="presParOf" srcId="{5FCDAE2A-8C99-47AD-8C02-1FFBDDB26C3D}" destId="{0DCB27F7-D4DE-4DB0-A661-3601725092D7}" srcOrd="3" destOrd="0" presId="urn:microsoft.com/office/officeart/2008/layout/LinedList"/>
    <dgm:cxn modelId="{9FC9D362-009C-4968-96B6-CF0700C795A6}" type="presParOf" srcId="{0DCB27F7-D4DE-4DB0-A661-3601725092D7}" destId="{129EF7F1-E558-4505-83FF-73E1C486B233}" srcOrd="0" destOrd="0" presId="urn:microsoft.com/office/officeart/2008/layout/LinedList"/>
    <dgm:cxn modelId="{BD5729DA-56E4-4219-9380-5265E8EE6B4E}" type="presParOf" srcId="{0DCB27F7-D4DE-4DB0-A661-3601725092D7}" destId="{49FF9677-236E-4E42-A46A-124FAC345C89}" srcOrd="1" destOrd="0" presId="urn:microsoft.com/office/officeart/2008/layout/LinedList"/>
    <dgm:cxn modelId="{ED45864F-328F-4C32-8057-99C056A5A8F4}" type="presParOf" srcId="{5FCDAE2A-8C99-47AD-8C02-1FFBDDB26C3D}" destId="{A2BE5C58-0AB9-4A03-B1E4-C96AF4502828}" srcOrd="4" destOrd="0" presId="urn:microsoft.com/office/officeart/2008/layout/LinedList"/>
    <dgm:cxn modelId="{0A3512BD-07F2-408F-9C4F-5BA0D06D7F84}" type="presParOf" srcId="{5FCDAE2A-8C99-47AD-8C02-1FFBDDB26C3D}" destId="{B78BB2C9-EA53-492F-B250-7D6344D3DD3F}" srcOrd="5" destOrd="0" presId="urn:microsoft.com/office/officeart/2008/layout/LinedList"/>
    <dgm:cxn modelId="{61E94DF4-D7D6-43F7-AD23-CA40D8D7AB81}" type="presParOf" srcId="{B78BB2C9-EA53-492F-B250-7D6344D3DD3F}" destId="{9DD11243-B5BB-4CAC-96D1-7AEFDE522671}" srcOrd="0" destOrd="0" presId="urn:microsoft.com/office/officeart/2008/layout/LinedList"/>
    <dgm:cxn modelId="{589DA482-E83A-4BD3-BDC5-DD6FB427E477}" type="presParOf" srcId="{B78BB2C9-EA53-492F-B250-7D6344D3DD3F}" destId="{5B598789-DED0-47A0-84FD-A0462E33FAAA}" srcOrd="1" destOrd="0" presId="urn:microsoft.com/office/officeart/2008/layout/LinedList"/>
    <dgm:cxn modelId="{857AB470-4A16-4606-9A36-D7267FBF3C97}" type="presParOf" srcId="{5FCDAE2A-8C99-47AD-8C02-1FFBDDB26C3D}" destId="{76F43FEF-8256-4F70-ABFA-D0D2FE124D29}" srcOrd="6" destOrd="0" presId="urn:microsoft.com/office/officeart/2008/layout/LinedList"/>
    <dgm:cxn modelId="{96BF1B9E-B854-422C-AA53-0FD34270A251}" type="presParOf" srcId="{5FCDAE2A-8C99-47AD-8C02-1FFBDDB26C3D}" destId="{06EF81CE-E6FE-45AA-B5CF-2E0F2D3F0864}" srcOrd="7" destOrd="0" presId="urn:microsoft.com/office/officeart/2008/layout/LinedList"/>
    <dgm:cxn modelId="{F5014A61-1AA9-4659-9B13-583529542BF7}" type="presParOf" srcId="{06EF81CE-E6FE-45AA-B5CF-2E0F2D3F0864}" destId="{825BB156-FD91-4145-9598-706F51E5B000}" srcOrd="0" destOrd="0" presId="urn:microsoft.com/office/officeart/2008/layout/LinedList"/>
    <dgm:cxn modelId="{3F60AB21-758A-4682-BEA3-4051EF06086D}" type="presParOf" srcId="{06EF81CE-E6FE-45AA-B5CF-2E0F2D3F0864}" destId="{214DFC07-54EB-40E8-886B-DEED387529D7}" srcOrd="1" destOrd="0" presId="urn:microsoft.com/office/officeart/2008/layout/LinedList"/>
    <dgm:cxn modelId="{E2019462-E696-4F09-94F5-92C355C5B2D3}" type="presParOf" srcId="{5FCDAE2A-8C99-47AD-8C02-1FFBDDB26C3D}" destId="{00125837-14D4-4695-8D71-A73D9710BFF6}" srcOrd="8" destOrd="0" presId="urn:microsoft.com/office/officeart/2008/layout/LinedList"/>
    <dgm:cxn modelId="{B35DF883-7C86-4C87-AC91-2ACD8D803918}" type="presParOf" srcId="{5FCDAE2A-8C99-47AD-8C02-1FFBDDB26C3D}" destId="{5CB5EAD7-751B-41BF-B241-B4180150369D}" srcOrd="9" destOrd="0" presId="urn:microsoft.com/office/officeart/2008/layout/LinedList"/>
    <dgm:cxn modelId="{8EFDE6AD-371B-460C-A09A-11698EC96D0E}" type="presParOf" srcId="{5CB5EAD7-751B-41BF-B241-B4180150369D}" destId="{A47D1956-AC16-41CA-B191-FC6F88E80915}" srcOrd="0" destOrd="0" presId="urn:microsoft.com/office/officeart/2008/layout/LinedList"/>
    <dgm:cxn modelId="{489CC3BC-DDB7-4A2A-A4BA-00574BD5AADB}" type="presParOf" srcId="{5CB5EAD7-751B-41BF-B241-B4180150369D}" destId="{67E26C68-300C-431D-BD39-A9CD06DAF5D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B4EE66-13E1-49D3-A10A-22F0E3941FD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2FA1C86-637C-4A8B-918D-D733267052CD}">
      <dgm:prSet/>
      <dgm:spPr/>
      <dgm:t>
        <a:bodyPr/>
        <a:lstStyle/>
        <a:p>
          <a:r>
            <a:rPr lang="en-US"/>
            <a:t>Having or showing (usually a high degree of) understanding, clever, quickness of mind.</a:t>
          </a:r>
        </a:p>
      </dgm:t>
    </dgm:pt>
    <dgm:pt modelId="{D26C6767-F999-4FC9-B63E-AEE1D701F7C0}" type="parTrans" cxnId="{04B30A8A-DA06-4601-9BD5-C268243225A4}">
      <dgm:prSet/>
      <dgm:spPr/>
      <dgm:t>
        <a:bodyPr/>
        <a:lstStyle/>
        <a:p>
          <a:endParaRPr lang="en-US"/>
        </a:p>
      </dgm:t>
    </dgm:pt>
    <dgm:pt modelId="{082B89BA-64AF-4AE8-9751-6C29EE8B5883}" type="sibTrans" cxnId="{04B30A8A-DA06-4601-9BD5-C268243225A4}">
      <dgm:prSet/>
      <dgm:spPr/>
      <dgm:t>
        <a:bodyPr/>
        <a:lstStyle/>
        <a:p>
          <a:endParaRPr lang="en-US"/>
        </a:p>
      </dgm:t>
    </dgm:pt>
    <dgm:pt modelId="{35201317-E1A1-438B-8B08-1A202B5353E9}">
      <dgm:prSet/>
      <dgm:spPr/>
      <dgm:t>
        <a:bodyPr/>
        <a:lstStyle/>
        <a:p>
          <a:r>
            <a:rPr lang="en-US"/>
            <a:t>Endowed with the faculty of reason; having or showing highly developed mental faculties; well informed; knowing, aware (of).</a:t>
          </a:r>
        </a:p>
      </dgm:t>
    </dgm:pt>
    <dgm:pt modelId="{D1D57270-797E-4456-9600-94DC55977855}" type="parTrans" cxnId="{65D376B6-B8FE-4CF9-BA88-411E000C96C1}">
      <dgm:prSet/>
      <dgm:spPr/>
      <dgm:t>
        <a:bodyPr/>
        <a:lstStyle/>
        <a:p>
          <a:endParaRPr lang="en-US"/>
        </a:p>
      </dgm:t>
    </dgm:pt>
    <dgm:pt modelId="{A031485B-DE20-49E9-B4C3-367944EBEFBA}" type="sibTrans" cxnId="{65D376B6-B8FE-4CF9-BA88-411E000C96C1}">
      <dgm:prSet/>
      <dgm:spPr/>
      <dgm:t>
        <a:bodyPr/>
        <a:lstStyle/>
        <a:p>
          <a:endParaRPr lang="en-US"/>
        </a:p>
      </dgm:t>
    </dgm:pt>
    <dgm:pt modelId="{7B59B898-4048-4319-94F6-625D477300F8}">
      <dgm:prSet/>
      <dgm:spPr/>
      <dgm:t>
        <a:bodyPr/>
        <a:lstStyle/>
        <a:p>
          <a:r>
            <a:rPr lang="en-US"/>
            <a:t>Having or showing powers of learning, reasoning, or understanding, especially to a high degree.</a:t>
          </a:r>
        </a:p>
      </dgm:t>
    </dgm:pt>
    <dgm:pt modelId="{A4229818-0F97-44E9-A7C0-2456E2E209E5}" type="parTrans" cxnId="{CC6EF847-D179-45DF-A8A6-421070080B6E}">
      <dgm:prSet/>
      <dgm:spPr/>
      <dgm:t>
        <a:bodyPr/>
        <a:lstStyle/>
        <a:p>
          <a:endParaRPr lang="en-US"/>
        </a:p>
      </dgm:t>
    </dgm:pt>
    <dgm:pt modelId="{917D1453-451B-4F3D-ABBB-B84543A82464}" type="sibTrans" cxnId="{CC6EF847-D179-45DF-A8A6-421070080B6E}">
      <dgm:prSet/>
      <dgm:spPr/>
      <dgm:t>
        <a:bodyPr/>
        <a:lstStyle/>
        <a:p>
          <a:endParaRPr lang="en-US"/>
        </a:p>
      </dgm:t>
    </dgm:pt>
    <dgm:pt modelId="{C274D066-C855-4AEF-B135-FE60E6CFE8A3}" type="pres">
      <dgm:prSet presAssocID="{6FB4EE66-13E1-49D3-A10A-22F0E3941FD6}" presName="root" presStyleCnt="0">
        <dgm:presLayoutVars>
          <dgm:dir/>
          <dgm:resizeHandles val="exact"/>
        </dgm:presLayoutVars>
      </dgm:prSet>
      <dgm:spPr/>
    </dgm:pt>
    <dgm:pt modelId="{D27F6A5E-0499-4AB9-B8EF-3F400270E24B}" type="pres">
      <dgm:prSet presAssocID="{62FA1C86-637C-4A8B-918D-D733267052CD}" presName="compNode" presStyleCnt="0"/>
      <dgm:spPr/>
    </dgm:pt>
    <dgm:pt modelId="{E0497CDE-5656-4237-8341-6CAA381B0ED9}" type="pres">
      <dgm:prSet presAssocID="{62FA1C86-637C-4A8B-918D-D733267052CD}" presName="bgRect" presStyleLbl="bgShp" presStyleIdx="0" presStyleCnt="3"/>
      <dgm:spPr/>
    </dgm:pt>
    <dgm:pt modelId="{E6079BFA-AF87-4F43-BE7D-9B6BCFE87B4C}" type="pres">
      <dgm:prSet presAssocID="{62FA1C86-637C-4A8B-918D-D733267052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01E42642-A9A8-4513-A043-B5A85EF1D271}" type="pres">
      <dgm:prSet presAssocID="{62FA1C86-637C-4A8B-918D-D733267052CD}" presName="spaceRect" presStyleCnt="0"/>
      <dgm:spPr/>
    </dgm:pt>
    <dgm:pt modelId="{7BA148A8-10D6-456A-AEBA-6C4BF5DEA37E}" type="pres">
      <dgm:prSet presAssocID="{62FA1C86-637C-4A8B-918D-D733267052CD}" presName="parTx" presStyleLbl="revTx" presStyleIdx="0" presStyleCnt="3">
        <dgm:presLayoutVars>
          <dgm:chMax val="0"/>
          <dgm:chPref val="0"/>
        </dgm:presLayoutVars>
      </dgm:prSet>
      <dgm:spPr/>
    </dgm:pt>
    <dgm:pt modelId="{911FC1B5-4A76-4C7F-9625-11765953EE53}" type="pres">
      <dgm:prSet presAssocID="{082B89BA-64AF-4AE8-9751-6C29EE8B5883}" presName="sibTrans" presStyleCnt="0"/>
      <dgm:spPr/>
    </dgm:pt>
    <dgm:pt modelId="{134091AE-9DC9-4CCB-94ED-61F185B74CAD}" type="pres">
      <dgm:prSet presAssocID="{35201317-E1A1-438B-8B08-1A202B5353E9}" presName="compNode" presStyleCnt="0"/>
      <dgm:spPr/>
    </dgm:pt>
    <dgm:pt modelId="{1CAE1E46-FD3C-48D0-86F3-0B3C9F1D0ACB}" type="pres">
      <dgm:prSet presAssocID="{35201317-E1A1-438B-8B08-1A202B5353E9}" presName="bgRect" presStyleLbl="bgShp" presStyleIdx="1" presStyleCnt="3"/>
      <dgm:spPr/>
    </dgm:pt>
    <dgm:pt modelId="{10083126-76AF-4D0A-9975-2478E45C3ECD}" type="pres">
      <dgm:prSet presAssocID="{35201317-E1A1-438B-8B08-1A202B5353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9DFAF5CD-AA56-4B77-A69F-A2FE916BC14E}" type="pres">
      <dgm:prSet presAssocID="{35201317-E1A1-438B-8B08-1A202B5353E9}" presName="spaceRect" presStyleCnt="0"/>
      <dgm:spPr/>
    </dgm:pt>
    <dgm:pt modelId="{C393AD1C-A0D6-4E36-A800-F8523122EE17}" type="pres">
      <dgm:prSet presAssocID="{35201317-E1A1-438B-8B08-1A202B5353E9}" presName="parTx" presStyleLbl="revTx" presStyleIdx="1" presStyleCnt="3">
        <dgm:presLayoutVars>
          <dgm:chMax val="0"/>
          <dgm:chPref val="0"/>
        </dgm:presLayoutVars>
      </dgm:prSet>
      <dgm:spPr/>
    </dgm:pt>
    <dgm:pt modelId="{55BA97B8-E1E6-4334-A8A2-54384E5AC078}" type="pres">
      <dgm:prSet presAssocID="{A031485B-DE20-49E9-B4C3-367944EBEFBA}" presName="sibTrans" presStyleCnt="0"/>
      <dgm:spPr/>
    </dgm:pt>
    <dgm:pt modelId="{BB016D62-2CB4-4601-89CE-14FCACAF0631}" type="pres">
      <dgm:prSet presAssocID="{7B59B898-4048-4319-94F6-625D477300F8}" presName="compNode" presStyleCnt="0"/>
      <dgm:spPr/>
    </dgm:pt>
    <dgm:pt modelId="{43E3D790-3368-4B22-BD81-90938498A73C}" type="pres">
      <dgm:prSet presAssocID="{7B59B898-4048-4319-94F6-625D477300F8}" presName="bgRect" presStyleLbl="bgShp" presStyleIdx="2" presStyleCnt="3"/>
      <dgm:spPr/>
    </dgm:pt>
    <dgm:pt modelId="{5BF16C4D-F038-4C22-A720-CCE166DD185A}" type="pres">
      <dgm:prSet presAssocID="{7B59B898-4048-4319-94F6-625D477300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D1C1FD7-D888-45E2-8F14-8C23B381C705}" type="pres">
      <dgm:prSet presAssocID="{7B59B898-4048-4319-94F6-625D477300F8}" presName="spaceRect" presStyleCnt="0"/>
      <dgm:spPr/>
    </dgm:pt>
    <dgm:pt modelId="{464DD3C4-D5FD-4121-8D26-790852737979}" type="pres">
      <dgm:prSet presAssocID="{7B59B898-4048-4319-94F6-625D477300F8}" presName="parTx" presStyleLbl="revTx" presStyleIdx="2" presStyleCnt="3">
        <dgm:presLayoutVars>
          <dgm:chMax val="0"/>
          <dgm:chPref val="0"/>
        </dgm:presLayoutVars>
      </dgm:prSet>
      <dgm:spPr/>
    </dgm:pt>
  </dgm:ptLst>
  <dgm:cxnLst>
    <dgm:cxn modelId="{82186B46-347C-4C0D-9C43-C012B9556B7A}" type="presOf" srcId="{6FB4EE66-13E1-49D3-A10A-22F0E3941FD6}" destId="{C274D066-C855-4AEF-B135-FE60E6CFE8A3}" srcOrd="0" destOrd="0" presId="urn:microsoft.com/office/officeart/2018/2/layout/IconVerticalSolidList"/>
    <dgm:cxn modelId="{CC6EF847-D179-45DF-A8A6-421070080B6E}" srcId="{6FB4EE66-13E1-49D3-A10A-22F0E3941FD6}" destId="{7B59B898-4048-4319-94F6-625D477300F8}" srcOrd="2" destOrd="0" parTransId="{A4229818-0F97-44E9-A7C0-2456E2E209E5}" sibTransId="{917D1453-451B-4F3D-ABBB-B84543A82464}"/>
    <dgm:cxn modelId="{04B30A8A-DA06-4601-9BD5-C268243225A4}" srcId="{6FB4EE66-13E1-49D3-A10A-22F0E3941FD6}" destId="{62FA1C86-637C-4A8B-918D-D733267052CD}" srcOrd="0" destOrd="0" parTransId="{D26C6767-F999-4FC9-B63E-AEE1D701F7C0}" sibTransId="{082B89BA-64AF-4AE8-9751-6C29EE8B5883}"/>
    <dgm:cxn modelId="{8C0EB8A4-F672-4AF4-8CAD-A1391CA476A7}" type="presOf" srcId="{35201317-E1A1-438B-8B08-1A202B5353E9}" destId="{C393AD1C-A0D6-4E36-A800-F8523122EE17}" srcOrd="0" destOrd="0" presId="urn:microsoft.com/office/officeart/2018/2/layout/IconVerticalSolidList"/>
    <dgm:cxn modelId="{2AD0CEAD-F70C-4015-A9D7-4370F08A8562}" type="presOf" srcId="{7B59B898-4048-4319-94F6-625D477300F8}" destId="{464DD3C4-D5FD-4121-8D26-790852737979}" srcOrd="0" destOrd="0" presId="urn:microsoft.com/office/officeart/2018/2/layout/IconVerticalSolidList"/>
    <dgm:cxn modelId="{65D376B6-B8FE-4CF9-BA88-411E000C96C1}" srcId="{6FB4EE66-13E1-49D3-A10A-22F0E3941FD6}" destId="{35201317-E1A1-438B-8B08-1A202B5353E9}" srcOrd="1" destOrd="0" parTransId="{D1D57270-797E-4456-9600-94DC55977855}" sibTransId="{A031485B-DE20-49E9-B4C3-367944EBEFBA}"/>
    <dgm:cxn modelId="{888422C5-0F82-432A-B2C7-B8AEE0188CDA}" type="presOf" srcId="{62FA1C86-637C-4A8B-918D-D733267052CD}" destId="{7BA148A8-10D6-456A-AEBA-6C4BF5DEA37E}" srcOrd="0" destOrd="0" presId="urn:microsoft.com/office/officeart/2018/2/layout/IconVerticalSolidList"/>
    <dgm:cxn modelId="{AF9B7921-0041-47A4-A336-F06FBF0FC5C7}" type="presParOf" srcId="{C274D066-C855-4AEF-B135-FE60E6CFE8A3}" destId="{D27F6A5E-0499-4AB9-B8EF-3F400270E24B}" srcOrd="0" destOrd="0" presId="urn:microsoft.com/office/officeart/2018/2/layout/IconVerticalSolidList"/>
    <dgm:cxn modelId="{FA4366AD-3B42-4C4D-ADC6-FC86F60034E6}" type="presParOf" srcId="{D27F6A5E-0499-4AB9-B8EF-3F400270E24B}" destId="{E0497CDE-5656-4237-8341-6CAA381B0ED9}" srcOrd="0" destOrd="0" presId="urn:microsoft.com/office/officeart/2018/2/layout/IconVerticalSolidList"/>
    <dgm:cxn modelId="{200DE89E-6EB5-42F7-B012-DA6D956E92D7}" type="presParOf" srcId="{D27F6A5E-0499-4AB9-B8EF-3F400270E24B}" destId="{E6079BFA-AF87-4F43-BE7D-9B6BCFE87B4C}" srcOrd="1" destOrd="0" presId="urn:microsoft.com/office/officeart/2018/2/layout/IconVerticalSolidList"/>
    <dgm:cxn modelId="{6D6D39AE-9041-48FC-B0CC-93DFF92A381B}" type="presParOf" srcId="{D27F6A5E-0499-4AB9-B8EF-3F400270E24B}" destId="{01E42642-A9A8-4513-A043-B5A85EF1D271}" srcOrd="2" destOrd="0" presId="urn:microsoft.com/office/officeart/2018/2/layout/IconVerticalSolidList"/>
    <dgm:cxn modelId="{075DE5D3-BEEB-4FEB-B2A6-A9D920F4545E}" type="presParOf" srcId="{D27F6A5E-0499-4AB9-B8EF-3F400270E24B}" destId="{7BA148A8-10D6-456A-AEBA-6C4BF5DEA37E}" srcOrd="3" destOrd="0" presId="urn:microsoft.com/office/officeart/2018/2/layout/IconVerticalSolidList"/>
    <dgm:cxn modelId="{459F0428-29E9-4A12-88BB-CAE4488335C2}" type="presParOf" srcId="{C274D066-C855-4AEF-B135-FE60E6CFE8A3}" destId="{911FC1B5-4A76-4C7F-9625-11765953EE53}" srcOrd="1" destOrd="0" presId="urn:microsoft.com/office/officeart/2018/2/layout/IconVerticalSolidList"/>
    <dgm:cxn modelId="{262C5F3E-7A7B-462B-8061-6D1DA6702F9E}" type="presParOf" srcId="{C274D066-C855-4AEF-B135-FE60E6CFE8A3}" destId="{134091AE-9DC9-4CCB-94ED-61F185B74CAD}" srcOrd="2" destOrd="0" presId="urn:microsoft.com/office/officeart/2018/2/layout/IconVerticalSolidList"/>
    <dgm:cxn modelId="{3F052AAC-7E79-4CA6-92FB-7E4B138667BA}" type="presParOf" srcId="{134091AE-9DC9-4CCB-94ED-61F185B74CAD}" destId="{1CAE1E46-FD3C-48D0-86F3-0B3C9F1D0ACB}" srcOrd="0" destOrd="0" presId="urn:microsoft.com/office/officeart/2018/2/layout/IconVerticalSolidList"/>
    <dgm:cxn modelId="{676179FE-6A26-4702-B5CC-5AE356803ECA}" type="presParOf" srcId="{134091AE-9DC9-4CCB-94ED-61F185B74CAD}" destId="{10083126-76AF-4D0A-9975-2478E45C3ECD}" srcOrd="1" destOrd="0" presId="urn:microsoft.com/office/officeart/2018/2/layout/IconVerticalSolidList"/>
    <dgm:cxn modelId="{4562D04B-9FE4-42FA-AD34-D761117FA121}" type="presParOf" srcId="{134091AE-9DC9-4CCB-94ED-61F185B74CAD}" destId="{9DFAF5CD-AA56-4B77-A69F-A2FE916BC14E}" srcOrd="2" destOrd="0" presId="urn:microsoft.com/office/officeart/2018/2/layout/IconVerticalSolidList"/>
    <dgm:cxn modelId="{DE5CEB9D-8D4A-40F2-AC89-C96BB7E202A5}" type="presParOf" srcId="{134091AE-9DC9-4CCB-94ED-61F185B74CAD}" destId="{C393AD1C-A0D6-4E36-A800-F8523122EE17}" srcOrd="3" destOrd="0" presId="urn:microsoft.com/office/officeart/2018/2/layout/IconVerticalSolidList"/>
    <dgm:cxn modelId="{7F00EE65-133D-474D-B124-A3C8584D37DF}" type="presParOf" srcId="{C274D066-C855-4AEF-B135-FE60E6CFE8A3}" destId="{55BA97B8-E1E6-4334-A8A2-54384E5AC078}" srcOrd="3" destOrd="0" presId="urn:microsoft.com/office/officeart/2018/2/layout/IconVerticalSolidList"/>
    <dgm:cxn modelId="{395BA2AA-EE4D-4A9B-847A-4FB8DFB6C7A6}" type="presParOf" srcId="{C274D066-C855-4AEF-B135-FE60E6CFE8A3}" destId="{BB016D62-2CB4-4601-89CE-14FCACAF0631}" srcOrd="4" destOrd="0" presId="urn:microsoft.com/office/officeart/2018/2/layout/IconVerticalSolidList"/>
    <dgm:cxn modelId="{569EF476-DA83-4066-A3DD-ED58070F7448}" type="presParOf" srcId="{BB016D62-2CB4-4601-89CE-14FCACAF0631}" destId="{43E3D790-3368-4B22-BD81-90938498A73C}" srcOrd="0" destOrd="0" presId="urn:microsoft.com/office/officeart/2018/2/layout/IconVerticalSolidList"/>
    <dgm:cxn modelId="{99904DE3-4860-4965-AB52-1F6841C00642}" type="presParOf" srcId="{BB016D62-2CB4-4601-89CE-14FCACAF0631}" destId="{5BF16C4D-F038-4C22-A720-CCE166DD185A}" srcOrd="1" destOrd="0" presId="urn:microsoft.com/office/officeart/2018/2/layout/IconVerticalSolidList"/>
    <dgm:cxn modelId="{F5B3216E-4EAF-4CF5-BC10-935FEAA39547}" type="presParOf" srcId="{BB016D62-2CB4-4601-89CE-14FCACAF0631}" destId="{6D1C1FD7-D888-45E2-8F14-8C23B381C705}" srcOrd="2" destOrd="0" presId="urn:microsoft.com/office/officeart/2018/2/layout/IconVerticalSolidList"/>
    <dgm:cxn modelId="{334353BF-58E8-474E-B2E6-DF3141A22D44}" type="presParOf" srcId="{BB016D62-2CB4-4601-89CE-14FCACAF0631}" destId="{464DD3C4-D5FD-4121-8D26-7908527379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90F95-5B8D-4DCF-934A-1B36C2F55771}"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C7F8AEBB-4D9F-4BED-91E5-3D3545290671}">
      <dgm:prSet/>
      <dgm:spPr/>
      <dgm:t>
        <a:bodyPr/>
        <a:lstStyle/>
        <a:p>
          <a:pPr>
            <a:lnSpc>
              <a:spcPct val="100000"/>
            </a:lnSpc>
          </a:pPr>
          <a:r>
            <a:rPr lang="en-US" b="0" dirty="0"/>
            <a:t> </a:t>
          </a:r>
          <a:r>
            <a:rPr lang="en-US" b="0" dirty="0">
              <a:latin typeface="Aptos Display" panose="020F0302020204030204"/>
            </a:rPr>
            <a:t>Computing</a:t>
          </a:r>
          <a:r>
            <a:rPr lang="en-US" b="0" dirty="0"/>
            <a:t> technology</a:t>
          </a:r>
          <a:r>
            <a:rPr lang="en-US" dirty="0"/>
            <a:t>.</a:t>
          </a:r>
        </a:p>
      </dgm:t>
    </dgm:pt>
    <dgm:pt modelId="{C1FCC144-3EDA-43C9-8979-43B5812CA6CA}" type="parTrans" cxnId="{912B2338-FD48-45CE-8CAE-A23CAF295A47}">
      <dgm:prSet/>
      <dgm:spPr/>
      <dgm:t>
        <a:bodyPr/>
        <a:lstStyle/>
        <a:p>
          <a:endParaRPr lang="en-US"/>
        </a:p>
      </dgm:t>
    </dgm:pt>
    <dgm:pt modelId="{BC8CA0A4-679A-4739-B9EB-899E9FF97E5D}" type="sibTrans" cxnId="{912B2338-FD48-45CE-8CAE-A23CAF295A47}">
      <dgm:prSet/>
      <dgm:spPr/>
      <dgm:t>
        <a:bodyPr/>
        <a:lstStyle/>
        <a:p>
          <a:pPr>
            <a:lnSpc>
              <a:spcPct val="100000"/>
            </a:lnSpc>
          </a:pPr>
          <a:endParaRPr lang="en-US"/>
        </a:p>
      </dgm:t>
    </dgm:pt>
    <dgm:pt modelId="{962C577C-DE9A-4733-B0A2-07E29F6DD52B}">
      <dgm:prSet/>
      <dgm:spPr/>
      <dgm:t>
        <a:bodyPr/>
        <a:lstStyle/>
        <a:p>
          <a:pPr>
            <a:lnSpc>
              <a:spcPct val="100000"/>
            </a:lnSpc>
          </a:pPr>
          <a:r>
            <a:rPr lang="en-US" b="0" dirty="0"/>
            <a:t> </a:t>
          </a:r>
          <a:r>
            <a:rPr lang="en-US" b="0" dirty="0">
              <a:latin typeface="Aptos Display" panose="020F0302020204030204"/>
            </a:rPr>
            <a:t>Intelligent</a:t>
          </a:r>
          <a:r>
            <a:rPr lang="en-US" b="0" dirty="0"/>
            <a:t>/smart algorithm</a:t>
          </a:r>
          <a:r>
            <a:rPr lang="en-US" dirty="0"/>
            <a:t>.</a:t>
          </a:r>
        </a:p>
      </dgm:t>
    </dgm:pt>
    <dgm:pt modelId="{5AF93AD1-A9FC-45FF-B6A0-BB05A4CA643B}" type="parTrans" cxnId="{590DA6BF-6202-4D91-86E2-D07D7A034AA0}">
      <dgm:prSet/>
      <dgm:spPr/>
      <dgm:t>
        <a:bodyPr/>
        <a:lstStyle/>
        <a:p>
          <a:endParaRPr lang="en-US"/>
        </a:p>
      </dgm:t>
    </dgm:pt>
    <dgm:pt modelId="{EC601F61-4E5B-434C-9190-CD077DA1B230}" type="sibTrans" cxnId="{590DA6BF-6202-4D91-86E2-D07D7A034AA0}">
      <dgm:prSet/>
      <dgm:spPr/>
      <dgm:t>
        <a:bodyPr/>
        <a:lstStyle/>
        <a:p>
          <a:pPr>
            <a:lnSpc>
              <a:spcPct val="100000"/>
            </a:lnSpc>
          </a:pPr>
          <a:endParaRPr lang="en-US"/>
        </a:p>
      </dgm:t>
    </dgm:pt>
    <dgm:pt modelId="{05E14125-FD2C-4400-AAE7-640948B68D57}">
      <dgm:prSet/>
      <dgm:spPr/>
      <dgm:t>
        <a:bodyPr/>
        <a:lstStyle/>
        <a:p>
          <a:pPr>
            <a:lnSpc>
              <a:spcPct val="100000"/>
            </a:lnSpc>
          </a:pPr>
          <a:r>
            <a:rPr lang="en-US" b="0" dirty="0"/>
            <a:t> </a:t>
          </a:r>
          <a:r>
            <a:rPr lang="en-US" b="0" dirty="0">
              <a:latin typeface="Aptos Display" panose="020F0302020204030204"/>
            </a:rPr>
            <a:t>Communication</a:t>
          </a:r>
          <a:r>
            <a:rPr lang="en-US" b="0" dirty="0"/>
            <a:t> technology</a:t>
          </a:r>
          <a:r>
            <a:rPr lang="en-US" dirty="0"/>
            <a:t>.</a:t>
          </a:r>
        </a:p>
      </dgm:t>
    </dgm:pt>
    <dgm:pt modelId="{0AD1DA94-6FF2-4352-BB7B-52E80DAFADA8}" type="parTrans" cxnId="{174B9121-77C2-4050-957B-69D92C4A443E}">
      <dgm:prSet/>
      <dgm:spPr/>
      <dgm:t>
        <a:bodyPr/>
        <a:lstStyle/>
        <a:p>
          <a:endParaRPr lang="en-US"/>
        </a:p>
      </dgm:t>
    </dgm:pt>
    <dgm:pt modelId="{66C3FB6C-0B71-4CCA-B101-5222F09D7A95}" type="sibTrans" cxnId="{174B9121-77C2-4050-957B-69D92C4A443E}">
      <dgm:prSet/>
      <dgm:spPr/>
      <dgm:t>
        <a:bodyPr/>
        <a:lstStyle/>
        <a:p>
          <a:pPr>
            <a:lnSpc>
              <a:spcPct val="100000"/>
            </a:lnSpc>
          </a:pPr>
          <a:endParaRPr lang="en-US"/>
        </a:p>
      </dgm:t>
    </dgm:pt>
    <dgm:pt modelId="{72AA6AE8-5255-4942-9A11-6F7F04FC7992}">
      <dgm:prSet/>
      <dgm:spPr/>
      <dgm:t>
        <a:bodyPr/>
        <a:lstStyle/>
        <a:p>
          <a:pPr>
            <a:lnSpc>
              <a:spcPct val="100000"/>
            </a:lnSpc>
          </a:pPr>
          <a:r>
            <a:rPr lang="en-US" b="0" dirty="0"/>
            <a:t> </a:t>
          </a:r>
          <a:r>
            <a:rPr lang="en-US" b="0" dirty="0">
              <a:latin typeface="Aptos Display" panose="020F0302020204030204"/>
            </a:rPr>
            <a:t>Platform</a:t>
          </a:r>
          <a:r>
            <a:rPr lang="en-US" dirty="0"/>
            <a:t>.</a:t>
          </a:r>
        </a:p>
      </dgm:t>
    </dgm:pt>
    <dgm:pt modelId="{BE55E1D3-BF1C-4D3D-AA38-5EF3E3C05CC9}" type="parTrans" cxnId="{B0B7615B-9098-4382-87F1-2E52729797CF}">
      <dgm:prSet/>
      <dgm:spPr/>
      <dgm:t>
        <a:bodyPr/>
        <a:lstStyle/>
        <a:p>
          <a:endParaRPr lang="en-US"/>
        </a:p>
      </dgm:t>
    </dgm:pt>
    <dgm:pt modelId="{038F24EF-48AB-45FF-AADD-27F767827EDA}" type="sibTrans" cxnId="{B0B7615B-9098-4382-87F1-2E52729797CF}">
      <dgm:prSet/>
      <dgm:spPr/>
      <dgm:t>
        <a:bodyPr/>
        <a:lstStyle/>
        <a:p>
          <a:endParaRPr lang="en-US"/>
        </a:p>
      </dgm:t>
    </dgm:pt>
    <dgm:pt modelId="{B5C6EF1C-5BF4-4971-B8E2-E10F88096A8D}">
      <dgm:prSet phldr="0"/>
      <dgm:spPr/>
      <dgm:t>
        <a:bodyPr/>
        <a:lstStyle/>
        <a:p>
          <a:pPr>
            <a:lnSpc>
              <a:spcPct val="100000"/>
            </a:lnSpc>
          </a:pPr>
          <a:r>
            <a:rPr lang="en-US" dirty="0"/>
            <a:t> </a:t>
          </a:r>
          <a:r>
            <a:rPr lang="en-US" dirty="0">
              <a:latin typeface="Aptos Display" panose="020F0302020204030204"/>
            </a:rPr>
            <a:t>Sensor</a:t>
          </a:r>
          <a:r>
            <a:rPr lang="en-US" dirty="0"/>
            <a:t> technology.</a:t>
          </a:r>
        </a:p>
      </dgm:t>
    </dgm:pt>
    <dgm:pt modelId="{6DA4BB2F-53C2-4937-9AD1-E3139D580526}" type="parTrans" cxnId="{784EA748-181E-4A85-9E08-A64670BE4E41}">
      <dgm:prSet/>
      <dgm:spPr/>
    </dgm:pt>
    <dgm:pt modelId="{ADA1DA05-6D99-4240-AF88-9BC763768A87}" type="sibTrans" cxnId="{784EA748-181E-4A85-9E08-A64670BE4E41}">
      <dgm:prSet/>
      <dgm:spPr/>
    </dgm:pt>
    <dgm:pt modelId="{743D8652-48CA-405B-A827-B948CB7B1004}" type="pres">
      <dgm:prSet presAssocID="{52690F95-5B8D-4DCF-934A-1B36C2F55771}" presName="root" presStyleCnt="0">
        <dgm:presLayoutVars>
          <dgm:dir/>
          <dgm:resizeHandles val="exact"/>
        </dgm:presLayoutVars>
      </dgm:prSet>
      <dgm:spPr/>
    </dgm:pt>
    <dgm:pt modelId="{4D96FEB2-2CF9-4621-8E49-2BE42BC3B47E}" type="pres">
      <dgm:prSet presAssocID="{52690F95-5B8D-4DCF-934A-1B36C2F55771}" presName="container" presStyleCnt="0">
        <dgm:presLayoutVars>
          <dgm:dir/>
          <dgm:resizeHandles val="exact"/>
        </dgm:presLayoutVars>
      </dgm:prSet>
      <dgm:spPr/>
    </dgm:pt>
    <dgm:pt modelId="{19FE2ACF-B504-4A30-BA29-B228F73274CD}" type="pres">
      <dgm:prSet presAssocID="{B5C6EF1C-5BF4-4971-B8E2-E10F88096A8D}" presName="compNode" presStyleCnt="0"/>
      <dgm:spPr/>
    </dgm:pt>
    <dgm:pt modelId="{7C35865F-998F-4384-AD7C-D11B05574F25}" type="pres">
      <dgm:prSet presAssocID="{B5C6EF1C-5BF4-4971-B8E2-E10F88096A8D}" presName="iconBgRect" presStyleLbl="bgShp" presStyleIdx="0" presStyleCnt="5"/>
      <dgm:spPr/>
    </dgm:pt>
    <dgm:pt modelId="{15A22B7B-2262-449F-97F6-250E641FD945}" type="pres">
      <dgm:prSet presAssocID="{B5C6EF1C-5BF4-4971-B8E2-E10F88096A8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10"/>
        </a:ext>
      </dgm:extLst>
    </dgm:pt>
    <dgm:pt modelId="{02FD9CE5-436C-4A36-92E8-DAD622F03C27}" type="pres">
      <dgm:prSet presAssocID="{B5C6EF1C-5BF4-4971-B8E2-E10F88096A8D}" presName="spaceRect" presStyleCnt="0"/>
      <dgm:spPr/>
    </dgm:pt>
    <dgm:pt modelId="{C6256B3C-A224-4268-AC0C-88BA606B1FFD}" type="pres">
      <dgm:prSet presAssocID="{B5C6EF1C-5BF4-4971-B8E2-E10F88096A8D}" presName="textRect" presStyleLbl="revTx" presStyleIdx="0" presStyleCnt="5">
        <dgm:presLayoutVars>
          <dgm:chMax val="1"/>
          <dgm:chPref val="1"/>
        </dgm:presLayoutVars>
      </dgm:prSet>
      <dgm:spPr/>
    </dgm:pt>
    <dgm:pt modelId="{68FFCB70-1D8E-4E02-A4B6-D530542FEF1A}" type="pres">
      <dgm:prSet presAssocID="{ADA1DA05-6D99-4240-AF88-9BC763768A87}" presName="sibTrans" presStyleLbl="sibTrans2D1" presStyleIdx="0" presStyleCnt="0"/>
      <dgm:spPr/>
    </dgm:pt>
    <dgm:pt modelId="{A732F65E-881C-49B9-A40D-6AEDC6D4CC92}" type="pres">
      <dgm:prSet presAssocID="{C7F8AEBB-4D9F-4BED-91E5-3D3545290671}" presName="compNode" presStyleCnt="0"/>
      <dgm:spPr/>
    </dgm:pt>
    <dgm:pt modelId="{A231ACCC-165E-4493-A4BE-59690CBF6DB6}" type="pres">
      <dgm:prSet presAssocID="{C7F8AEBB-4D9F-4BED-91E5-3D3545290671}" presName="iconBgRect" presStyleLbl="bgShp" presStyleIdx="1" presStyleCnt="5"/>
      <dgm:spPr/>
    </dgm:pt>
    <dgm:pt modelId="{8854292B-772F-4CC2-A548-3CEACB129BC4}" type="pres">
      <dgm:prSet presAssocID="{C7F8AEBB-4D9F-4BED-91E5-3D354529067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E7A85D35-8FA7-4AA7-84D9-8E0519AFD79B}" type="pres">
      <dgm:prSet presAssocID="{C7F8AEBB-4D9F-4BED-91E5-3D3545290671}" presName="spaceRect" presStyleCnt="0"/>
      <dgm:spPr/>
    </dgm:pt>
    <dgm:pt modelId="{DCA54400-88D4-4F6D-8ED7-C9D7A76F49BF}" type="pres">
      <dgm:prSet presAssocID="{C7F8AEBB-4D9F-4BED-91E5-3D3545290671}" presName="textRect" presStyleLbl="revTx" presStyleIdx="1" presStyleCnt="5">
        <dgm:presLayoutVars>
          <dgm:chMax val="1"/>
          <dgm:chPref val="1"/>
        </dgm:presLayoutVars>
      </dgm:prSet>
      <dgm:spPr/>
    </dgm:pt>
    <dgm:pt modelId="{3A25A8DD-EC8A-4A69-B94D-AA433300EC73}" type="pres">
      <dgm:prSet presAssocID="{BC8CA0A4-679A-4739-B9EB-899E9FF97E5D}" presName="sibTrans" presStyleLbl="sibTrans2D1" presStyleIdx="0" presStyleCnt="0"/>
      <dgm:spPr/>
    </dgm:pt>
    <dgm:pt modelId="{028B43C5-7DBF-428E-A183-C7F087868443}" type="pres">
      <dgm:prSet presAssocID="{962C577C-DE9A-4733-B0A2-07E29F6DD52B}" presName="compNode" presStyleCnt="0"/>
      <dgm:spPr/>
    </dgm:pt>
    <dgm:pt modelId="{973078C3-C144-41E2-A57F-B9D4F5FCE8D3}" type="pres">
      <dgm:prSet presAssocID="{962C577C-DE9A-4733-B0A2-07E29F6DD52B}" presName="iconBgRect" presStyleLbl="bgShp" presStyleIdx="2" presStyleCnt="5"/>
      <dgm:spPr/>
    </dgm:pt>
    <dgm:pt modelId="{F05BE6AD-7DB9-4215-8637-5B2ABF159A81}" type="pres">
      <dgm:prSet presAssocID="{962C577C-DE9A-4733-B0A2-07E29F6DD52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F37FB350-B635-4EE6-9D3D-2B455D77F5CF}" type="pres">
      <dgm:prSet presAssocID="{962C577C-DE9A-4733-B0A2-07E29F6DD52B}" presName="spaceRect" presStyleCnt="0"/>
      <dgm:spPr/>
    </dgm:pt>
    <dgm:pt modelId="{BCB0D539-B4A7-4D6B-9243-20BF962C81AD}" type="pres">
      <dgm:prSet presAssocID="{962C577C-DE9A-4733-B0A2-07E29F6DD52B}" presName="textRect" presStyleLbl="revTx" presStyleIdx="2" presStyleCnt="5">
        <dgm:presLayoutVars>
          <dgm:chMax val="1"/>
          <dgm:chPref val="1"/>
        </dgm:presLayoutVars>
      </dgm:prSet>
      <dgm:spPr/>
    </dgm:pt>
    <dgm:pt modelId="{F4D2C63A-74FB-4C77-8EC6-8A6B1F2812FA}" type="pres">
      <dgm:prSet presAssocID="{EC601F61-4E5B-434C-9190-CD077DA1B230}" presName="sibTrans" presStyleLbl="sibTrans2D1" presStyleIdx="0" presStyleCnt="0"/>
      <dgm:spPr/>
    </dgm:pt>
    <dgm:pt modelId="{44A8D9DC-3F47-427C-8F85-62D27E21699C}" type="pres">
      <dgm:prSet presAssocID="{05E14125-FD2C-4400-AAE7-640948B68D57}" presName="compNode" presStyleCnt="0"/>
      <dgm:spPr/>
    </dgm:pt>
    <dgm:pt modelId="{C7383FE6-2EAC-4B9F-9A1F-B5877E0251FD}" type="pres">
      <dgm:prSet presAssocID="{05E14125-FD2C-4400-AAE7-640948B68D57}" presName="iconBgRect" presStyleLbl="bgShp" presStyleIdx="3" presStyleCnt="5"/>
      <dgm:spPr/>
    </dgm:pt>
    <dgm:pt modelId="{CD62C666-41A5-48B7-B8BD-56E3A6CDFA92}" type="pres">
      <dgm:prSet presAssocID="{05E14125-FD2C-4400-AAE7-640948B68D5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4BAD28A4-05E9-4B1F-8B57-B5E3C5C2663F}" type="pres">
      <dgm:prSet presAssocID="{05E14125-FD2C-4400-AAE7-640948B68D57}" presName="spaceRect" presStyleCnt="0"/>
      <dgm:spPr/>
    </dgm:pt>
    <dgm:pt modelId="{A45D6BCC-D41D-4006-9850-65A535D6DC7C}" type="pres">
      <dgm:prSet presAssocID="{05E14125-FD2C-4400-AAE7-640948B68D57}" presName="textRect" presStyleLbl="revTx" presStyleIdx="3" presStyleCnt="5">
        <dgm:presLayoutVars>
          <dgm:chMax val="1"/>
          <dgm:chPref val="1"/>
        </dgm:presLayoutVars>
      </dgm:prSet>
      <dgm:spPr/>
    </dgm:pt>
    <dgm:pt modelId="{A0E8DBF2-5DB7-4CB5-8AF6-6B018F62F70B}" type="pres">
      <dgm:prSet presAssocID="{66C3FB6C-0B71-4CCA-B101-5222F09D7A95}" presName="sibTrans" presStyleLbl="sibTrans2D1" presStyleIdx="0" presStyleCnt="0"/>
      <dgm:spPr/>
    </dgm:pt>
    <dgm:pt modelId="{B10E3B95-2D4A-441A-8AA3-334B0E479C9F}" type="pres">
      <dgm:prSet presAssocID="{72AA6AE8-5255-4942-9A11-6F7F04FC7992}" presName="compNode" presStyleCnt="0"/>
      <dgm:spPr/>
    </dgm:pt>
    <dgm:pt modelId="{AC701518-40D3-400D-9F66-02A5308A7872}" type="pres">
      <dgm:prSet presAssocID="{72AA6AE8-5255-4942-9A11-6F7F04FC7992}" presName="iconBgRect" presStyleLbl="bgShp" presStyleIdx="4" presStyleCnt="5"/>
      <dgm:spPr/>
    </dgm:pt>
    <dgm:pt modelId="{3743A72D-C8D2-4C12-89EF-58559860933C}" type="pres">
      <dgm:prSet presAssocID="{72AA6AE8-5255-4942-9A11-6F7F04FC79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Fi"/>
        </a:ext>
      </dgm:extLst>
    </dgm:pt>
    <dgm:pt modelId="{EDAD9CD7-FB4A-4A1B-AF03-76696625EC07}" type="pres">
      <dgm:prSet presAssocID="{72AA6AE8-5255-4942-9A11-6F7F04FC7992}" presName="spaceRect" presStyleCnt="0"/>
      <dgm:spPr/>
    </dgm:pt>
    <dgm:pt modelId="{841FF7BC-27F7-4E32-9D64-04B01895ED80}" type="pres">
      <dgm:prSet presAssocID="{72AA6AE8-5255-4942-9A11-6F7F04FC7992}" presName="textRect" presStyleLbl="revTx" presStyleIdx="4" presStyleCnt="5">
        <dgm:presLayoutVars>
          <dgm:chMax val="1"/>
          <dgm:chPref val="1"/>
        </dgm:presLayoutVars>
      </dgm:prSet>
      <dgm:spPr/>
    </dgm:pt>
  </dgm:ptLst>
  <dgm:cxnLst>
    <dgm:cxn modelId="{174B9121-77C2-4050-957B-69D92C4A443E}" srcId="{52690F95-5B8D-4DCF-934A-1B36C2F55771}" destId="{05E14125-FD2C-4400-AAE7-640948B68D57}" srcOrd="3" destOrd="0" parTransId="{0AD1DA94-6FF2-4352-BB7B-52E80DAFADA8}" sibTransId="{66C3FB6C-0B71-4CCA-B101-5222F09D7A95}"/>
    <dgm:cxn modelId="{6A41CB2B-B74D-406C-BDB4-573149B6FD03}" type="presOf" srcId="{52690F95-5B8D-4DCF-934A-1B36C2F55771}" destId="{743D8652-48CA-405B-A827-B948CB7B1004}" srcOrd="0" destOrd="0" presId="urn:microsoft.com/office/officeart/2018/2/layout/IconCircleList"/>
    <dgm:cxn modelId="{912B2338-FD48-45CE-8CAE-A23CAF295A47}" srcId="{52690F95-5B8D-4DCF-934A-1B36C2F55771}" destId="{C7F8AEBB-4D9F-4BED-91E5-3D3545290671}" srcOrd="1" destOrd="0" parTransId="{C1FCC144-3EDA-43C9-8979-43B5812CA6CA}" sibTransId="{BC8CA0A4-679A-4739-B9EB-899E9FF97E5D}"/>
    <dgm:cxn modelId="{B0B7615B-9098-4382-87F1-2E52729797CF}" srcId="{52690F95-5B8D-4DCF-934A-1B36C2F55771}" destId="{72AA6AE8-5255-4942-9A11-6F7F04FC7992}" srcOrd="4" destOrd="0" parTransId="{BE55E1D3-BF1C-4D3D-AA38-5EF3E3C05CC9}" sibTransId="{038F24EF-48AB-45FF-AADD-27F767827EDA}"/>
    <dgm:cxn modelId="{784EA748-181E-4A85-9E08-A64670BE4E41}" srcId="{52690F95-5B8D-4DCF-934A-1B36C2F55771}" destId="{B5C6EF1C-5BF4-4971-B8E2-E10F88096A8D}" srcOrd="0" destOrd="0" parTransId="{6DA4BB2F-53C2-4937-9AD1-E3139D580526}" sibTransId="{ADA1DA05-6D99-4240-AF88-9BC763768A87}"/>
    <dgm:cxn modelId="{66EEB649-A5EC-4723-8F5A-DBAC53FA62F7}" type="presOf" srcId="{ADA1DA05-6D99-4240-AF88-9BC763768A87}" destId="{68FFCB70-1D8E-4E02-A4B6-D530542FEF1A}" srcOrd="0" destOrd="0" presId="urn:microsoft.com/office/officeart/2018/2/layout/IconCircleList"/>
    <dgm:cxn modelId="{05B73078-9A80-475F-9633-B002AD7B9A01}" type="presOf" srcId="{66C3FB6C-0B71-4CCA-B101-5222F09D7A95}" destId="{A0E8DBF2-5DB7-4CB5-8AF6-6B018F62F70B}" srcOrd="0" destOrd="0" presId="urn:microsoft.com/office/officeart/2018/2/layout/IconCircleList"/>
    <dgm:cxn modelId="{ADC62898-A87E-475A-9713-C03EAA12BEB1}" type="presOf" srcId="{05E14125-FD2C-4400-AAE7-640948B68D57}" destId="{A45D6BCC-D41D-4006-9850-65A535D6DC7C}" srcOrd="0" destOrd="0" presId="urn:microsoft.com/office/officeart/2018/2/layout/IconCircleList"/>
    <dgm:cxn modelId="{590DA6BF-6202-4D91-86E2-D07D7A034AA0}" srcId="{52690F95-5B8D-4DCF-934A-1B36C2F55771}" destId="{962C577C-DE9A-4733-B0A2-07E29F6DD52B}" srcOrd="2" destOrd="0" parTransId="{5AF93AD1-A9FC-45FF-B6A0-BB05A4CA643B}" sibTransId="{EC601F61-4E5B-434C-9190-CD077DA1B230}"/>
    <dgm:cxn modelId="{C55BDBD7-AEC2-4B42-9BB2-802A0DA434E2}" type="presOf" srcId="{72AA6AE8-5255-4942-9A11-6F7F04FC7992}" destId="{841FF7BC-27F7-4E32-9D64-04B01895ED80}" srcOrd="0" destOrd="0" presId="urn:microsoft.com/office/officeart/2018/2/layout/IconCircleList"/>
    <dgm:cxn modelId="{9ECD52E2-6EDE-49BE-93E8-A25F8CB1BA4F}" type="presOf" srcId="{BC8CA0A4-679A-4739-B9EB-899E9FF97E5D}" destId="{3A25A8DD-EC8A-4A69-B94D-AA433300EC73}" srcOrd="0" destOrd="0" presId="urn:microsoft.com/office/officeart/2018/2/layout/IconCircleList"/>
    <dgm:cxn modelId="{7D897CE9-8361-479D-8A8E-E0E34E0B2CAD}" type="presOf" srcId="{B5C6EF1C-5BF4-4971-B8E2-E10F88096A8D}" destId="{C6256B3C-A224-4268-AC0C-88BA606B1FFD}" srcOrd="0" destOrd="0" presId="urn:microsoft.com/office/officeart/2018/2/layout/IconCircleList"/>
    <dgm:cxn modelId="{4AD9EDE9-4B14-4ECE-8646-05E52CC36284}" type="presOf" srcId="{EC601F61-4E5B-434C-9190-CD077DA1B230}" destId="{F4D2C63A-74FB-4C77-8EC6-8A6B1F2812FA}" srcOrd="0" destOrd="0" presId="urn:microsoft.com/office/officeart/2018/2/layout/IconCircleList"/>
    <dgm:cxn modelId="{AD5A1FFA-5B8C-4BAE-B115-C4A95AD91F52}" type="presOf" srcId="{C7F8AEBB-4D9F-4BED-91E5-3D3545290671}" destId="{DCA54400-88D4-4F6D-8ED7-C9D7A76F49BF}" srcOrd="0" destOrd="0" presId="urn:microsoft.com/office/officeart/2018/2/layout/IconCircleList"/>
    <dgm:cxn modelId="{0714D1FC-B42E-402E-868B-B2598B9BE61C}" type="presOf" srcId="{962C577C-DE9A-4733-B0A2-07E29F6DD52B}" destId="{BCB0D539-B4A7-4D6B-9243-20BF962C81AD}" srcOrd="0" destOrd="0" presId="urn:microsoft.com/office/officeart/2018/2/layout/IconCircleList"/>
    <dgm:cxn modelId="{9A65226A-FF59-43B9-9AF1-FE2AE0850AAF}" type="presParOf" srcId="{743D8652-48CA-405B-A827-B948CB7B1004}" destId="{4D96FEB2-2CF9-4621-8E49-2BE42BC3B47E}" srcOrd="0" destOrd="0" presId="urn:microsoft.com/office/officeart/2018/2/layout/IconCircleList"/>
    <dgm:cxn modelId="{3A87DB19-5CFF-4ACF-8C98-11E0306532CE}" type="presParOf" srcId="{4D96FEB2-2CF9-4621-8E49-2BE42BC3B47E}" destId="{19FE2ACF-B504-4A30-BA29-B228F73274CD}" srcOrd="0" destOrd="0" presId="urn:microsoft.com/office/officeart/2018/2/layout/IconCircleList"/>
    <dgm:cxn modelId="{1AD90CBB-442C-4CC4-850F-59E3171EB2D1}" type="presParOf" srcId="{19FE2ACF-B504-4A30-BA29-B228F73274CD}" destId="{7C35865F-998F-4384-AD7C-D11B05574F25}" srcOrd="0" destOrd="0" presId="urn:microsoft.com/office/officeart/2018/2/layout/IconCircleList"/>
    <dgm:cxn modelId="{AFC67A3A-08C3-4CB6-AE70-9A8CD61B87BF}" type="presParOf" srcId="{19FE2ACF-B504-4A30-BA29-B228F73274CD}" destId="{15A22B7B-2262-449F-97F6-250E641FD945}" srcOrd="1" destOrd="0" presId="urn:microsoft.com/office/officeart/2018/2/layout/IconCircleList"/>
    <dgm:cxn modelId="{5FA60C80-9416-4BFF-A5D2-DBA38830E6D0}" type="presParOf" srcId="{19FE2ACF-B504-4A30-BA29-B228F73274CD}" destId="{02FD9CE5-436C-4A36-92E8-DAD622F03C27}" srcOrd="2" destOrd="0" presId="urn:microsoft.com/office/officeart/2018/2/layout/IconCircleList"/>
    <dgm:cxn modelId="{B7468DA6-9446-4B6B-9E85-2AED6719EC37}" type="presParOf" srcId="{19FE2ACF-B504-4A30-BA29-B228F73274CD}" destId="{C6256B3C-A224-4268-AC0C-88BA606B1FFD}" srcOrd="3" destOrd="0" presId="urn:microsoft.com/office/officeart/2018/2/layout/IconCircleList"/>
    <dgm:cxn modelId="{E3EE38CA-43EF-4073-A880-732EF502513D}" type="presParOf" srcId="{4D96FEB2-2CF9-4621-8E49-2BE42BC3B47E}" destId="{68FFCB70-1D8E-4E02-A4B6-D530542FEF1A}" srcOrd="1" destOrd="0" presId="urn:microsoft.com/office/officeart/2018/2/layout/IconCircleList"/>
    <dgm:cxn modelId="{99DF6BC1-E609-4257-983C-4BAB27B8DB9C}" type="presParOf" srcId="{4D96FEB2-2CF9-4621-8E49-2BE42BC3B47E}" destId="{A732F65E-881C-49B9-A40D-6AEDC6D4CC92}" srcOrd="2" destOrd="0" presId="urn:microsoft.com/office/officeart/2018/2/layout/IconCircleList"/>
    <dgm:cxn modelId="{176F1976-C59C-4802-BB2E-2A4FE5C54A85}" type="presParOf" srcId="{A732F65E-881C-49B9-A40D-6AEDC6D4CC92}" destId="{A231ACCC-165E-4493-A4BE-59690CBF6DB6}" srcOrd="0" destOrd="0" presId="urn:microsoft.com/office/officeart/2018/2/layout/IconCircleList"/>
    <dgm:cxn modelId="{7E346CB2-702C-404B-8FFD-B08688D5E7F7}" type="presParOf" srcId="{A732F65E-881C-49B9-A40D-6AEDC6D4CC92}" destId="{8854292B-772F-4CC2-A548-3CEACB129BC4}" srcOrd="1" destOrd="0" presId="urn:microsoft.com/office/officeart/2018/2/layout/IconCircleList"/>
    <dgm:cxn modelId="{E703933F-104C-40ED-905E-446CDBFF5CA3}" type="presParOf" srcId="{A732F65E-881C-49B9-A40D-6AEDC6D4CC92}" destId="{E7A85D35-8FA7-4AA7-84D9-8E0519AFD79B}" srcOrd="2" destOrd="0" presId="urn:microsoft.com/office/officeart/2018/2/layout/IconCircleList"/>
    <dgm:cxn modelId="{AB182A3A-9727-4500-B1FF-13801D2DBA64}" type="presParOf" srcId="{A732F65E-881C-49B9-A40D-6AEDC6D4CC92}" destId="{DCA54400-88D4-4F6D-8ED7-C9D7A76F49BF}" srcOrd="3" destOrd="0" presId="urn:microsoft.com/office/officeart/2018/2/layout/IconCircleList"/>
    <dgm:cxn modelId="{22A45F8C-8288-4278-BC93-07E0100A4B36}" type="presParOf" srcId="{4D96FEB2-2CF9-4621-8E49-2BE42BC3B47E}" destId="{3A25A8DD-EC8A-4A69-B94D-AA433300EC73}" srcOrd="3" destOrd="0" presId="urn:microsoft.com/office/officeart/2018/2/layout/IconCircleList"/>
    <dgm:cxn modelId="{5FCFAEF8-4D74-468D-93BB-D138CDC99B85}" type="presParOf" srcId="{4D96FEB2-2CF9-4621-8E49-2BE42BC3B47E}" destId="{028B43C5-7DBF-428E-A183-C7F087868443}" srcOrd="4" destOrd="0" presId="urn:microsoft.com/office/officeart/2018/2/layout/IconCircleList"/>
    <dgm:cxn modelId="{1EEAE393-AA5B-463D-B746-6A4C96C9E07E}" type="presParOf" srcId="{028B43C5-7DBF-428E-A183-C7F087868443}" destId="{973078C3-C144-41E2-A57F-B9D4F5FCE8D3}" srcOrd="0" destOrd="0" presId="urn:microsoft.com/office/officeart/2018/2/layout/IconCircleList"/>
    <dgm:cxn modelId="{C2DF1FD2-402D-47DF-8B44-91E26E1464CC}" type="presParOf" srcId="{028B43C5-7DBF-428E-A183-C7F087868443}" destId="{F05BE6AD-7DB9-4215-8637-5B2ABF159A81}" srcOrd="1" destOrd="0" presId="urn:microsoft.com/office/officeart/2018/2/layout/IconCircleList"/>
    <dgm:cxn modelId="{7005DF4D-4661-4877-AF9D-3BE43835A5D6}" type="presParOf" srcId="{028B43C5-7DBF-428E-A183-C7F087868443}" destId="{F37FB350-B635-4EE6-9D3D-2B455D77F5CF}" srcOrd="2" destOrd="0" presId="urn:microsoft.com/office/officeart/2018/2/layout/IconCircleList"/>
    <dgm:cxn modelId="{62615C8E-A71B-45BD-8095-C5521E5DC245}" type="presParOf" srcId="{028B43C5-7DBF-428E-A183-C7F087868443}" destId="{BCB0D539-B4A7-4D6B-9243-20BF962C81AD}" srcOrd="3" destOrd="0" presId="urn:microsoft.com/office/officeart/2018/2/layout/IconCircleList"/>
    <dgm:cxn modelId="{68751BC4-3B66-4B1C-A7A6-530C36462B95}" type="presParOf" srcId="{4D96FEB2-2CF9-4621-8E49-2BE42BC3B47E}" destId="{F4D2C63A-74FB-4C77-8EC6-8A6B1F2812FA}" srcOrd="5" destOrd="0" presId="urn:microsoft.com/office/officeart/2018/2/layout/IconCircleList"/>
    <dgm:cxn modelId="{6D4A3ED1-F0E6-49B7-B5EA-EAC4C69E7546}" type="presParOf" srcId="{4D96FEB2-2CF9-4621-8E49-2BE42BC3B47E}" destId="{44A8D9DC-3F47-427C-8F85-62D27E21699C}" srcOrd="6" destOrd="0" presId="urn:microsoft.com/office/officeart/2018/2/layout/IconCircleList"/>
    <dgm:cxn modelId="{A9F8F307-5D41-4414-965F-51CB16532287}" type="presParOf" srcId="{44A8D9DC-3F47-427C-8F85-62D27E21699C}" destId="{C7383FE6-2EAC-4B9F-9A1F-B5877E0251FD}" srcOrd="0" destOrd="0" presId="urn:microsoft.com/office/officeart/2018/2/layout/IconCircleList"/>
    <dgm:cxn modelId="{CFC8808C-802D-49C7-94C8-C52E4F0C0C24}" type="presParOf" srcId="{44A8D9DC-3F47-427C-8F85-62D27E21699C}" destId="{CD62C666-41A5-48B7-B8BD-56E3A6CDFA92}" srcOrd="1" destOrd="0" presId="urn:microsoft.com/office/officeart/2018/2/layout/IconCircleList"/>
    <dgm:cxn modelId="{73BE8015-9CE8-4D46-BEB9-E449D85015C6}" type="presParOf" srcId="{44A8D9DC-3F47-427C-8F85-62D27E21699C}" destId="{4BAD28A4-05E9-4B1F-8B57-B5E3C5C2663F}" srcOrd="2" destOrd="0" presId="urn:microsoft.com/office/officeart/2018/2/layout/IconCircleList"/>
    <dgm:cxn modelId="{09CB6BD6-35BD-4322-BC96-D3A220C6D977}" type="presParOf" srcId="{44A8D9DC-3F47-427C-8F85-62D27E21699C}" destId="{A45D6BCC-D41D-4006-9850-65A535D6DC7C}" srcOrd="3" destOrd="0" presId="urn:microsoft.com/office/officeart/2018/2/layout/IconCircleList"/>
    <dgm:cxn modelId="{D752582C-0331-42DA-B55F-6681B8C59DF6}" type="presParOf" srcId="{4D96FEB2-2CF9-4621-8E49-2BE42BC3B47E}" destId="{A0E8DBF2-5DB7-4CB5-8AF6-6B018F62F70B}" srcOrd="7" destOrd="0" presId="urn:microsoft.com/office/officeart/2018/2/layout/IconCircleList"/>
    <dgm:cxn modelId="{0729334E-3DD9-4BF6-95CB-5C9E7AEB0816}" type="presParOf" srcId="{4D96FEB2-2CF9-4621-8E49-2BE42BC3B47E}" destId="{B10E3B95-2D4A-441A-8AA3-334B0E479C9F}" srcOrd="8" destOrd="0" presId="urn:microsoft.com/office/officeart/2018/2/layout/IconCircleList"/>
    <dgm:cxn modelId="{3B5A4FC1-507B-4B91-AC3F-448E2060D23B}" type="presParOf" srcId="{B10E3B95-2D4A-441A-8AA3-334B0E479C9F}" destId="{AC701518-40D3-400D-9F66-02A5308A7872}" srcOrd="0" destOrd="0" presId="urn:microsoft.com/office/officeart/2018/2/layout/IconCircleList"/>
    <dgm:cxn modelId="{F15085C7-8C1F-486B-97F1-8EA5ABDBFC79}" type="presParOf" srcId="{B10E3B95-2D4A-441A-8AA3-334B0E479C9F}" destId="{3743A72D-C8D2-4C12-89EF-58559860933C}" srcOrd="1" destOrd="0" presId="urn:microsoft.com/office/officeart/2018/2/layout/IconCircleList"/>
    <dgm:cxn modelId="{AFA6A2C1-CB5E-4BF8-AD75-35C9BA357FEF}" type="presParOf" srcId="{B10E3B95-2D4A-441A-8AA3-334B0E479C9F}" destId="{EDAD9CD7-FB4A-4A1B-AF03-76696625EC07}" srcOrd="2" destOrd="0" presId="urn:microsoft.com/office/officeart/2018/2/layout/IconCircleList"/>
    <dgm:cxn modelId="{F2071B97-CB31-45BE-B20E-2F6F21A98B4A}" type="presParOf" srcId="{B10E3B95-2D4A-441A-8AA3-334B0E479C9F}" destId="{841FF7BC-27F7-4E32-9D64-04B01895ED8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E3276-4D14-4D9D-B4B2-C4FEBC04B891}">
      <dsp:nvSpPr>
        <dsp:cNvPr id="0" name=""/>
        <dsp:cNvSpPr/>
      </dsp:nvSpPr>
      <dsp:spPr>
        <a:xfrm>
          <a:off x="0" y="675"/>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539B3-8650-49F7-962C-53376FEE8C4D}">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Healthcare</a:t>
          </a:r>
          <a:r>
            <a:rPr lang="en-US" sz="2200" kern="1200"/>
            <a:t>: Diagnostic systems like IBM’s Watson assist doctors by analyzing vast amounts of medical data to provide recommendations.</a:t>
          </a:r>
        </a:p>
      </dsp:txBody>
      <dsp:txXfrm>
        <a:off x="0" y="675"/>
        <a:ext cx="6900512" cy="1106957"/>
      </dsp:txXfrm>
    </dsp:sp>
    <dsp:sp modelId="{8D464D5B-A900-4E6C-BBC0-5F3884B0C10D}">
      <dsp:nvSpPr>
        <dsp:cNvPr id="0" name=""/>
        <dsp:cNvSpPr/>
      </dsp:nvSpPr>
      <dsp:spPr>
        <a:xfrm>
          <a:off x="0" y="1107633"/>
          <a:ext cx="6900512"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EF7F1-E558-4505-83FF-73E1C486B233}">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Transportation</a:t>
          </a:r>
          <a:r>
            <a:rPr lang="en-US" sz="2200" kern="1200"/>
            <a:t>: Self-driving cars such as those developed by Tesla use AI to navigate roads, avoid obstacles, and drive safely.</a:t>
          </a:r>
        </a:p>
      </dsp:txBody>
      <dsp:txXfrm>
        <a:off x="0" y="1107633"/>
        <a:ext cx="6900512" cy="1106957"/>
      </dsp:txXfrm>
    </dsp:sp>
    <dsp:sp modelId="{A2BE5C58-0AB9-4A03-B1E4-C96AF4502828}">
      <dsp:nvSpPr>
        <dsp:cNvPr id="0" name=""/>
        <dsp:cNvSpPr/>
      </dsp:nvSpPr>
      <dsp:spPr>
        <a:xfrm>
          <a:off x="0" y="2214591"/>
          <a:ext cx="6900512"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11243-B5BB-4CAC-96D1-7AEFDE522671}">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Finance</a:t>
          </a:r>
          <a:r>
            <a:rPr lang="en-US" sz="2200" kern="1200"/>
            <a:t>: AI-driven trading systems execute stock trades based on algorithmic strategies, often outperforming human traders.</a:t>
          </a:r>
        </a:p>
      </dsp:txBody>
      <dsp:txXfrm>
        <a:off x="0" y="2214591"/>
        <a:ext cx="6900512" cy="1106957"/>
      </dsp:txXfrm>
    </dsp:sp>
    <dsp:sp modelId="{76F43FEF-8256-4F70-ABFA-D0D2FE124D29}">
      <dsp:nvSpPr>
        <dsp:cNvPr id="0" name=""/>
        <dsp:cNvSpPr/>
      </dsp:nvSpPr>
      <dsp:spPr>
        <a:xfrm>
          <a:off x="0" y="3321549"/>
          <a:ext cx="6900512"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BB156-FD91-4145-9598-706F51E5B000}">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Customer Service</a:t>
          </a:r>
          <a:r>
            <a:rPr lang="en-US" sz="2200" kern="1200"/>
            <a:t>: Chatbots powered by natural language processing (NLP) help handle customer inquiries efficiently.</a:t>
          </a:r>
        </a:p>
      </dsp:txBody>
      <dsp:txXfrm>
        <a:off x="0" y="3321549"/>
        <a:ext cx="6900512" cy="1106957"/>
      </dsp:txXfrm>
    </dsp:sp>
    <dsp:sp modelId="{00125837-14D4-4695-8D71-A73D9710BFF6}">
      <dsp:nvSpPr>
        <dsp:cNvPr id="0" name=""/>
        <dsp:cNvSpPr/>
      </dsp:nvSpPr>
      <dsp:spPr>
        <a:xfrm>
          <a:off x="0" y="4428507"/>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D1956-AC16-41CA-B191-FC6F88E8091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Robotics</a:t>
          </a:r>
          <a:r>
            <a:rPr lang="en-US" sz="2200" kern="1200"/>
            <a:t>: Autonomous robots, used in manufacturing and space exploration, perform tasks in environments that are hazardous or inaccessible to humans.</a:t>
          </a:r>
        </a:p>
      </dsp:txBody>
      <dsp:txXfrm>
        <a:off x="0" y="4428507"/>
        <a:ext cx="6900512" cy="1106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97CDE-5656-4237-8341-6CAA381B0ED9}">
      <dsp:nvSpPr>
        <dsp:cNvPr id="0" name=""/>
        <dsp:cNvSpPr/>
      </dsp:nvSpPr>
      <dsp:spPr>
        <a:xfrm>
          <a:off x="0" y="559"/>
          <a:ext cx="10506456" cy="13096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79BFA-AF87-4F43-BE7D-9B6BCFE87B4C}">
      <dsp:nvSpPr>
        <dsp:cNvPr id="0" name=""/>
        <dsp:cNvSpPr/>
      </dsp:nvSpPr>
      <dsp:spPr>
        <a:xfrm>
          <a:off x="396173" y="295234"/>
          <a:ext cx="720315" cy="72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A148A8-10D6-456A-AEBA-6C4BF5DEA37E}">
      <dsp:nvSpPr>
        <dsp:cNvPr id="0" name=""/>
        <dsp:cNvSpPr/>
      </dsp:nvSpPr>
      <dsp:spPr>
        <a:xfrm>
          <a:off x="1512662" y="559"/>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111250">
            <a:lnSpc>
              <a:spcPct val="90000"/>
            </a:lnSpc>
            <a:spcBef>
              <a:spcPct val="0"/>
            </a:spcBef>
            <a:spcAft>
              <a:spcPct val="35000"/>
            </a:spcAft>
            <a:buNone/>
          </a:pPr>
          <a:r>
            <a:rPr lang="en-US" sz="2500" kern="1200"/>
            <a:t>Having or showing (usually a high degree of) understanding, clever, quickness of mind.</a:t>
          </a:r>
        </a:p>
      </dsp:txBody>
      <dsp:txXfrm>
        <a:off x="1512662" y="559"/>
        <a:ext cx="8993793" cy="1309664"/>
      </dsp:txXfrm>
    </dsp:sp>
    <dsp:sp modelId="{1CAE1E46-FD3C-48D0-86F3-0B3C9F1D0ACB}">
      <dsp:nvSpPr>
        <dsp:cNvPr id="0" name=""/>
        <dsp:cNvSpPr/>
      </dsp:nvSpPr>
      <dsp:spPr>
        <a:xfrm>
          <a:off x="0" y="1637640"/>
          <a:ext cx="10506456" cy="13096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83126-76AF-4D0A-9975-2478E45C3ECD}">
      <dsp:nvSpPr>
        <dsp:cNvPr id="0" name=""/>
        <dsp:cNvSpPr/>
      </dsp:nvSpPr>
      <dsp:spPr>
        <a:xfrm>
          <a:off x="396173" y="1932315"/>
          <a:ext cx="720315" cy="720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93AD1C-A0D6-4E36-A800-F8523122EE17}">
      <dsp:nvSpPr>
        <dsp:cNvPr id="0" name=""/>
        <dsp:cNvSpPr/>
      </dsp:nvSpPr>
      <dsp:spPr>
        <a:xfrm>
          <a:off x="1512662" y="1637640"/>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111250">
            <a:lnSpc>
              <a:spcPct val="90000"/>
            </a:lnSpc>
            <a:spcBef>
              <a:spcPct val="0"/>
            </a:spcBef>
            <a:spcAft>
              <a:spcPct val="35000"/>
            </a:spcAft>
            <a:buNone/>
          </a:pPr>
          <a:r>
            <a:rPr lang="en-US" sz="2500" kern="1200"/>
            <a:t>Endowed with the faculty of reason; having or showing highly developed mental faculties; well informed; knowing, aware (of).</a:t>
          </a:r>
        </a:p>
      </dsp:txBody>
      <dsp:txXfrm>
        <a:off x="1512662" y="1637640"/>
        <a:ext cx="8993793" cy="1309664"/>
      </dsp:txXfrm>
    </dsp:sp>
    <dsp:sp modelId="{43E3D790-3368-4B22-BD81-90938498A73C}">
      <dsp:nvSpPr>
        <dsp:cNvPr id="0" name=""/>
        <dsp:cNvSpPr/>
      </dsp:nvSpPr>
      <dsp:spPr>
        <a:xfrm>
          <a:off x="0" y="3274721"/>
          <a:ext cx="10506456" cy="13096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16C4D-F038-4C22-A720-CCE166DD185A}">
      <dsp:nvSpPr>
        <dsp:cNvPr id="0" name=""/>
        <dsp:cNvSpPr/>
      </dsp:nvSpPr>
      <dsp:spPr>
        <a:xfrm>
          <a:off x="396173" y="3569396"/>
          <a:ext cx="720315" cy="72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4DD3C4-D5FD-4121-8D26-790852737979}">
      <dsp:nvSpPr>
        <dsp:cNvPr id="0" name=""/>
        <dsp:cNvSpPr/>
      </dsp:nvSpPr>
      <dsp:spPr>
        <a:xfrm>
          <a:off x="1512662" y="3274721"/>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111250">
            <a:lnSpc>
              <a:spcPct val="90000"/>
            </a:lnSpc>
            <a:spcBef>
              <a:spcPct val="0"/>
            </a:spcBef>
            <a:spcAft>
              <a:spcPct val="35000"/>
            </a:spcAft>
            <a:buNone/>
          </a:pPr>
          <a:r>
            <a:rPr lang="en-US" sz="2500" kern="1200"/>
            <a:t>Having or showing powers of learning, reasoning, or understanding, especially to a high degree.</a:t>
          </a:r>
        </a:p>
      </dsp:txBody>
      <dsp:txXfrm>
        <a:off x="1512662" y="3274721"/>
        <a:ext cx="8993793" cy="13096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5865F-998F-4384-AD7C-D11B05574F25}">
      <dsp:nvSpPr>
        <dsp:cNvPr id="0" name=""/>
        <dsp:cNvSpPr/>
      </dsp:nvSpPr>
      <dsp:spPr>
        <a:xfrm>
          <a:off x="65406" y="875279"/>
          <a:ext cx="825715" cy="8257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22B7B-2262-449F-97F6-250E641FD945}">
      <dsp:nvSpPr>
        <dsp:cNvPr id="0" name=""/>
        <dsp:cNvSpPr/>
      </dsp:nvSpPr>
      <dsp:spPr>
        <a:xfrm>
          <a:off x="238806" y="1048679"/>
          <a:ext cx="478914" cy="4789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56B3C-A224-4268-AC0C-88BA606B1FFD}">
      <dsp:nvSpPr>
        <dsp:cNvPr id="0" name=""/>
        <dsp:cNvSpPr/>
      </dsp:nvSpPr>
      <dsp:spPr>
        <a:xfrm>
          <a:off x="1068060" y="875279"/>
          <a:ext cx="1946329" cy="82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 </a:t>
          </a:r>
          <a:r>
            <a:rPr lang="en-US" sz="2100" kern="1200" dirty="0">
              <a:latin typeface="Aptos Display" panose="020F0302020204030204"/>
            </a:rPr>
            <a:t>Sensor</a:t>
          </a:r>
          <a:r>
            <a:rPr lang="en-US" sz="2100" kern="1200" dirty="0"/>
            <a:t> technology.</a:t>
          </a:r>
        </a:p>
      </dsp:txBody>
      <dsp:txXfrm>
        <a:off x="1068060" y="875279"/>
        <a:ext cx="1946329" cy="825715"/>
      </dsp:txXfrm>
    </dsp:sp>
    <dsp:sp modelId="{A231ACCC-165E-4493-A4BE-59690CBF6DB6}">
      <dsp:nvSpPr>
        <dsp:cNvPr id="0" name=""/>
        <dsp:cNvSpPr/>
      </dsp:nvSpPr>
      <dsp:spPr>
        <a:xfrm>
          <a:off x="3353523" y="875279"/>
          <a:ext cx="825715" cy="8257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54292B-772F-4CC2-A548-3CEACB129BC4}">
      <dsp:nvSpPr>
        <dsp:cNvPr id="0" name=""/>
        <dsp:cNvSpPr/>
      </dsp:nvSpPr>
      <dsp:spPr>
        <a:xfrm>
          <a:off x="3526923" y="1048679"/>
          <a:ext cx="478914" cy="4789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4400-88D4-4F6D-8ED7-C9D7A76F49BF}">
      <dsp:nvSpPr>
        <dsp:cNvPr id="0" name=""/>
        <dsp:cNvSpPr/>
      </dsp:nvSpPr>
      <dsp:spPr>
        <a:xfrm>
          <a:off x="4356177" y="875279"/>
          <a:ext cx="1946329" cy="82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kern="1200" dirty="0"/>
            <a:t> </a:t>
          </a:r>
          <a:r>
            <a:rPr lang="en-US" sz="2100" b="0" kern="1200" dirty="0">
              <a:latin typeface="Aptos Display" panose="020F0302020204030204"/>
            </a:rPr>
            <a:t>Computing</a:t>
          </a:r>
          <a:r>
            <a:rPr lang="en-US" sz="2100" b="0" kern="1200" dirty="0"/>
            <a:t> technology</a:t>
          </a:r>
          <a:r>
            <a:rPr lang="en-US" sz="2100" kern="1200" dirty="0"/>
            <a:t>.</a:t>
          </a:r>
        </a:p>
      </dsp:txBody>
      <dsp:txXfrm>
        <a:off x="4356177" y="875279"/>
        <a:ext cx="1946329" cy="825715"/>
      </dsp:txXfrm>
    </dsp:sp>
    <dsp:sp modelId="{973078C3-C144-41E2-A57F-B9D4F5FCE8D3}">
      <dsp:nvSpPr>
        <dsp:cNvPr id="0" name=""/>
        <dsp:cNvSpPr/>
      </dsp:nvSpPr>
      <dsp:spPr>
        <a:xfrm>
          <a:off x="65406" y="2789948"/>
          <a:ext cx="825715" cy="8257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BE6AD-7DB9-4215-8637-5B2ABF159A81}">
      <dsp:nvSpPr>
        <dsp:cNvPr id="0" name=""/>
        <dsp:cNvSpPr/>
      </dsp:nvSpPr>
      <dsp:spPr>
        <a:xfrm>
          <a:off x="238806" y="2963349"/>
          <a:ext cx="478914" cy="4789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D539-B4A7-4D6B-9243-20BF962C81AD}">
      <dsp:nvSpPr>
        <dsp:cNvPr id="0" name=""/>
        <dsp:cNvSpPr/>
      </dsp:nvSpPr>
      <dsp:spPr>
        <a:xfrm>
          <a:off x="1068060" y="2789948"/>
          <a:ext cx="1946329" cy="82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kern="1200" dirty="0"/>
            <a:t> </a:t>
          </a:r>
          <a:r>
            <a:rPr lang="en-US" sz="2100" b="0" kern="1200" dirty="0">
              <a:latin typeface="Aptos Display" panose="020F0302020204030204"/>
            </a:rPr>
            <a:t>Intelligent</a:t>
          </a:r>
          <a:r>
            <a:rPr lang="en-US" sz="2100" b="0" kern="1200" dirty="0"/>
            <a:t>/smart algorithm</a:t>
          </a:r>
          <a:r>
            <a:rPr lang="en-US" sz="2100" kern="1200" dirty="0"/>
            <a:t>.</a:t>
          </a:r>
        </a:p>
      </dsp:txBody>
      <dsp:txXfrm>
        <a:off x="1068060" y="2789948"/>
        <a:ext cx="1946329" cy="825715"/>
      </dsp:txXfrm>
    </dsp:sp>
    <dsp:sp modelId="{C7383FE6-2EAC-4B9F-9A1F-B5877E0251FD}">
      <dsp:nvSpPr>
        <dsp:cNvPr id="0" name=""/>
        <dsp:cNvSpPr/>
      </dsp:nvSpPr>
      <dsp:spPr>
        <a:xfrm>
          <a:off x="3353523" y="2789948"/>
          <a:ext cx="825715" cy="8257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2C666-41A5-48B7-B8BD-56E3A6CDFA92}">
      <dsp:nvSpPr>
        <dsp:cNvPr id="0" name=""/>
        <dsp:cNvSpPr/>
      </dsp:nvSpPr>
      <dsp:spPr>
        <a:xfrm>
          <a:off x="3526923" y="2963349"/>
          <a:ext cx="478914" cy="4789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D6BCC-D41D-4006-9850-65A535D6DC7C}">
      <dsp:nvSpPr>
        <dsp:cNvPr id="0" name=""/>
        <dsp:cNvSpPr/>
      </dsp:nvSpPr>
      <dsp:spPr>
        <a:xfrm>
          <a:off x="4356177" y="2789948"/>
          <a:ext cx="1946329" cy="82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kern="1200" dirty="0"/>
            <a:t> </a:t>
          </a:r>
          <a:r>
            <a:rPr lang="en-US" sz="2100" b="0" kern="1200" dirty="0">
              <a:latin typeface="Aptos Display" panose="020F0302020204030204"/>
            </a:rPr>
            <a:t>Communication</a:t>
          </a:r>
          <a:r>
            <a:rPr lang="en-US" sz="2100" b="0" kern="1200" dirty="0"/>
            <a:t> technology</a:t>
          </a:r>
          <a:r>
            <a:rPr lang="en-US" sz="2100" kern="1200" dirty="0"/>
            <a:t>.</a:t>
          </a:r>
        </a:p>
      </dsp:txBody>
      <dsp:txXfrm>
        <a:off x="4356177" y="2789948"/>
        <a:ext cx="1946329" cy="825715"/>
      </dsp:txXfrm>
    </dsp:sp>
    <dsp:sp modelId="{AC701518-40D3-400D-9F66-02A5308A7872}">
      <dsp:nvSpPr>
        <dsp:cNvPr id="0" name=""/>
        <dsp:cNvSpPr/>
      </dsp:nvSpPr>
      <dsp:spPr>
        <a:xfrm>
          <a:off x="65406" y="4704618"/>
          <a:ext cx="825715" cy="8257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3A72D-C8D2-4C12-89EF-58559860933C}">
      <dsp:nvSpPr>
        <dsp:cNvPr id="0" name=""/>
        <dsp:cNvSpPr/>
      </dsp:nvSpPr>
      <dsp:spPr>
        <a:xfrm>
          <a:off x="238806" y="4878018"/>
          <a:ext cx="478914" cy="4789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1FF7BC-27F7-4E32-9D64-04B01895ED80}">
      <dsp:nvSpPr>
        <dsp:cNvPr id="0" name=""/>
        <dsp:cNvSpPr/>
      </dsp:nvSpPr>
      <dsp:spPr>
        <a:xfrm>
          <a:off x="1068060" y="4704618"/>
          <a:ext cx="1946329" cy="82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kern="1200" dirty="0"/>
            <a:t> </a:t>
          </a:r>
          <a:r>
            <a:rPr lang="en-US" sz="2100" b="0" kern="1200" dirty="0">
              <a:latin typeface="Aptos Display" panose="020F0302020204030204"/>
            </a:rPr>
            <a:t>Platform</a:t>
          </a:r>
          <a:r>
            <a:rPr lang="en-US" sz="2100" kern="1200" dirty="0"/>
            <a:t>.</a:t>
          </a:r>
        </a:p>
      </dsp:txBody>
      <dsp:txXfrm>
        <a:off x="1068060" y="4704618"/>
        <a:ext cx="1946329" cy="82571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uman Brain Icon">
            <a:extLst>
              <a:ext uri="{FF2B5EF4-FFF2-40B4-BE49-F238E27FC236}">
                <a16:creationId xmlns:a16="http://schemas.microsoft.com/office/drawing/2014/main" id="{14D1A51E-BF92-A4A0-B9D8-AB84734AD00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96006" y="728897"/>
            <a:ext cx="5452529" cy="3728614"/>
          </a:xfrm>
        </p:spPr>
        <p:txBody>
          <a:bodyPr anchor="t">
            <a:normAutofit/>
          </a:bodyPr>
          <a:lstStyle/>
          <a:p>
            <a:pPr algn="r"/>
            <a:r>
              <a:rPr lang="en-US" sz="5200">
                <a:solidFill>
                  <a:srgbClr val="FFFFFF"/>
                </a:solidFill>
              </a:rPr>
              <a:t>Introduction to Intelligent </a:t>
            </a:r>
          </a:p>
        </p:txBody>
      </p:sp>
      <p:sp>
        <p:nvSpPr>
          <p:cNvPr id="3" name="Subtitle 2"/>
          <p:cNvSpPr>
            <a:spLocks noGrp="1"/>
          </p:cNvSpPr>
          <p:nvPr>
            <p:ph type="subTitle" idx="1"/>
          </p:nvPr>
        </p:nvSpPr>
        <p:spPr>
          <a:xfrm>
            <a:off x="6099055" y="4629217"/>
            <a:ext cx="5449479" cy="1499873"/>
          </a:xfrm>
        </p:spPr>
        <p:txBody>
          <a:bodyPr vert="horz" lIns="91440" tIns="45720" rIns="91440" bIns="45720" rtlCol="0" anchor="b">
            <a:normAutofit/>
          </a:bodyPr>
          <a:lstStyle/>
          <a:p>
            <a:pPr algn="r"/>
            <a:r>
              <a:rPr lang="en-US">
                <a:solidFill>
                  <a:srgbClr val="FFFFFF"/>
                </a:solidFill>
              </a:rPr>
              <a:t>By Olaleye Isaac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1481B-D813-A10A-2829-4BCA5D76833F}"/>
              </a:ext>
            </a:extLst>
          </p:cNvPr>
          <p:cNvSpPr>
            <a:spLocks noGrp="1"/>
          </p:cNvSpPr>
          <p:nvPr>
            <p:ph type="title"/>
          </p:nvPr>
        </p:nvSpPr>
        <p:spPr>
          <a:xfrm>
            <a:off x="838200" y="365125"/>
            <a:ext cx="10515600" cy="1325563"/>
          </a:xfrm>
        </p:spPr>
        <p:txBody>
          <a:bodyPr>
            <a:normAutofit/>
          </a:bodyPr>
          <a:lstStyle/>
          <a:p>
            <a:r>
              <a:rPr lang="en-US" sz="5400">
                <a:ea typeface="+mj-lt"/>
                <a:cs typeface="+mj-lt"/>
              </a:rPr>
              <a:t>Possible Future Intelligent Systems</a:t>
            </a:r>
            <a:endParaRPr lang="en-US" sz="5400"/>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3AED1-6199-F5CB-9AAA-3DC9CC8ECEB8}"/>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000">
                <a:ea typeface="+mn-lt"/>
                <a:cs typeface="+mn-lt"/>
              </a:rPr>
              <a:t>The future of intelligent systems holds exciting prospects:</a:t>
            </a:r>
            <a:endParaRPr lang="en-US" sz="2000"/>
          </a:p>
          <a:p>
            <a:r>
              <a:rPr lang="en-US" sz="2000" b="1">
                <a:ea typeface="+mn-lt"/>
                <a:cs typeface="+mn-lt"/>
              </a:rPr>
              <a:t>General AI</a:t>
            </a:r>
            <a:r>
              <a:rPr lang="en-US" sz="2000">
                <a:ea typeface="+mn-lt"/>
                <a:cs typeface="+mn-lt"/>
              </a:rPr>
              <a:t>: Systems that mimic human cognitive abilities across a broad range of tasks may emerge.</a:t>
            </a:r>
            <a:endParaRPr lang="en-US" sz="2000"/>
          </a:p>
          <a:p>
            <a:r>
              <a:rPr lang="en-US" sz="2000" b="1">
                <a:ea typeface="+mn-lt"/>
                <a:cs typeface="+mn-lt"/>
              </a:rPr>
              <a:t>AI-Driven Healthcare</a:t>
            </a:r>
            <a:r>
              <a:rPr lang="en-US" sz="2000">
                <a:ea typeface="+mn-lt"/>
                <a:cs typeface="+mn-lt"/>
              </a:rPr>
              <a:t>: Predictive AI models may lead to breakthroughs in personalized medicine, early diagnosis, and treatment plans.</a:t>
            </a:r>
            <a:endParaRPr lang="en-US" sz="2000"/>
          </a:p>
          <a:p>
            <a:r>
              <a:rPr lang="en-US" sz="2000" b="1">
                <a:ea typeface="+mn-lt"/>
                <a:cs typeface="+mn-lt"/>
              </a:rPr>
              <a:t>Advanced Robotics</a:t>
            </a:r>
            <a:r>
              <a:rPr lang="en-US" sz="2000">
                <a:ea typeface="+mn-lt"/>
                <a:cs typeface="+mn-lt"/>
              </a:rPr>
              <a:t>: Autonomous robots that can interact with humans safely and effectively, potentially serving as personal assistants, rescue workers, or companions.</a:t>
            </a:r>
            <a:endParaRPr lang="en-US" sz="2000"/>
          </a:p>
          <a:p>
            <a:r>
              <a:rPr lang="en-US" sz="2000" b="1">
                <a:ea typeface="+mn-lt"/>
                <a:cs typeface="+mn-lt"/>
              </a:rPr>
              <a:t>Smart Cities</a:t>
            </a:r>
            <a:r>
              <a:rPr lang="en-US" sz="2000">
                <a:ea typeface="+mn-lt"/>
                <a:cs typeface="+mn-lt"/>
              </a:rPr>
              <a:t>: Intelligent systems could optimize urban planning, traffic control, waste management, and energy distribution, leading to more sustainable and efficient cities.</a:t>
            </a:r>
            <a:endParaRPr lang="en-US" sz="2000"/>
          </a:p>
          <a:p>
            <a:r>
              <a:rPr lang="en-US" sz="2000" b="1">
                <a:ea typeface="+mn-lt"/>
                <a:cs typeface="+mn-lt"/>
              </a:rPr>
              <a:t>Education</a:t>
            </a:r>
            <a:r>
              <a:rPr lang="en-US" sz="2000">
                <a:ea typeface="+mn-lt"/>
                <a:cs typeface="+mn-lt"/>
              </a:rPr>
              <a:t>: AI-driven tutors that can provide personalized learning experiences, adjusting content and difficulty based on a student's progress.</a:t>
            </a:r>
            <a:endParaRPr lang="en-US" sz="2000"/>
          </a:p>
          <a:p>
            <a:endParaRPr lang="en-US" sz="2000"/>
          </a:p>
        </p:txBody>
      </p:sp>
    </p:spTree>
    <p:extLst>
      <p:ext uri="{BB962C8B-B14F-4D97-AF65-F5344CB8AC3E}">
        <p14:creationId xmlns:p14="http://schemas.microsoft.com/office/powerpoint/2010/main" val="306102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D50F0-C9ED-DA8C-7BA4-6E3A0294B32C}"/>
              </a:ext>
            </a:extLst>
          </p:cNvPr>
          <p:cNvSpPr>
            <a:spLocks noGrp="1"/>
          </p:cNvSpPr>
          <p:nvPr>
            <p:ph type="title"/>
          </p:nvPr>
        </p:nvSpPr>
        <p:spPr>
          <a:xfrm>
            <a:off x="761803" y="350196"/>
            <a:ext cx="4646904" cy="1624520"/>
          </a:xfrm>
        </p:spPr>
        <p:txBody>
          <a:bodyPr anchor="ctr">
            <a:normAutofit/>
          </a:bodyPr>
          <a:lstStyle/>
          <a:p>
            <a:r>
              <a:rPr lang="en-US" sz="4000">
                <a:ea typeface="+mj-lt"/>
                <a:cs typeface="+mj-lt"/>
              </a:rPr>
              <a:t>Definition of Intelligence</a:t>
            </a:r>
            <a:endParaRPr lang="en-US" sz="4000"/>
          </a:p>
        </p:txBody>
      </p:sp>
      <p:sp>
        <p:nvSpPr>
          <p:cNvPr id="3" name="Content Placeholder 2">
            <a:extLst>
              <a:ext uri="{FF2B5EF4-FFF2-40B4-BE49-F238E27FC236}">
                <a16:creationId xmlns:a16="http://schemas.microsoft.com/office/drawing/2014/main" id="{D3F24840-B118-0967-EC2F-C39ED9BA8BBA}"/>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2000">
                <a:ea typeface="+mn-lt"/>
                <a:cs typeface="+mn-lt"/>
              </a:rPr>
              <a:t>Intelligence refers to the ability to acquire, understand, and apply knowledge and skills. It encompasses reasoning, problem-solving, decision-making, learning, and adapting to new situations. Human intelligence, in particular, includes the capacity to think abstractly, comprehend complex ideas, and communicate effectively.</a:t>
            </a:r>
            <a:endParaRPr lang="en-US" sz="2000"/>
          </a:p>
        </p:txBody>
      </p:sp>
      <p:pic>
        <p:nvPicPr>
          <p:cNvPr id="5" name="Picture 4" descr="Brain made out of yellow balls">
            <a:extLst>
              <a:ext uri="{FF2B5EF4-FFF2-40B4-BE49-F238E27FC236}">
                <a16:creationId xmlns:a16="http://schemas.microsoft.com/office/drawing/2014/main" id="{A9C21604-431C-2FAD-2067-69A14B1BF030}"/>
              </a:ext>
            </a:extLst>
          </p:cNvPr>
          <p:cNvPicPr>
            <a:picLocks noChangeAspect="1"/>
          </p:cNvPicPr>
          <p:nvPr/>
        </p:nvPicPr>
        <p:blipFill>
          <a:blip r:embed="rId2"/>
          <a:srcRect l="19119" r="18567" b="-9"/>
          <a:stretch/>
        </p:blipFill>
        <p:spPr>
          <a:xfrm>
            <a:off x="6096000" y="1"/>
            <a:ext cx="6102825" cy="6858000"/>
          </a:xfrm>
          <a:prstGeom prst="rect">
            <a:avLst/>
          </a:prstGeom>
        </p:spPr>
      </p:pic>
    </p:spTree>
    <p:extLst>
      <p:ext uri="{BB962C8B-B14F-4D97-AF65-F5344CB8AC3E}">
        <p14:creationId xmlns:p14="http://schemas.microsoft.com/office/powerpoint/2010/main" val="343347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AC7FD2DC-6DA7-810F-B187-5CA88C63BA6A}"/>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ea typeface="+mj-lt"/>
                <a:cs typeface="+mj-lt"/>
              </a:rPr>
              <a:t>What Are Intelligent Systems?</a:t>
            </a:r>
            <a:endParaRPr lang="en-US" sz="5400">
              <a:solidFill>
                <a:srgbClr val="FFFFFF"/>
              </a:solidFill>
            </a:endParaRPr>
          </a:p>
        </p:txBody>
      </p:sp>
      <p:sp>
        <p:nvSpPr>
          <p:cNvPr id="3" name="Content Placeholder 2">
            <a:extLst>
              <a:ext uri="{FF2B5EF4-FFF2-40B4-BE49-F238E27FC236}">
                <a16:creationId xmlns:a16="http://schemas.microsoft.com/office/drawing/2014/main" id="{096DAE01-EF16-18EA-C982-35EA156F9CB5}"/>
              </a:ext>
            </a:extLst>
          </p:cNvPr>
          <p:cNvSpPr>
            <a:spLocks noGrp="1"/>
          </p:cNvSpPr>
          <p:nvPr>
            <p:ph idx="1"/>
          </p:nvPr>
        </p:nvSpPr>
        <p:spPr>
          <a:xfrm>
            <a:off x="6095999" y="882315"/>
            <a:ext cx="5254754" cy="5294647"/>
          </a:xfrm>
        </p:spPr>
        <p:txBody>
          <a:bodyPr vert="horz" lIns="91440" tIns="45720" rIns="91440" bIns="45720" rtlCol="0">
            <a:normAutofit/>
          </a:bodyPr>
          <a:lstStyle/>
          <a:p>
            <a:pPr marL="0" indent="0">
              <a:buNone/>
            </a:pPr>
            <a:r>
              <a:rPr lang="en-US" sz="2200">
                <a:ea typeface="+mn-lt"/>
                <a:cs typeface="+mn-lt"/>
              </a:rPr>
              <a:t>Intelligent systems are machines or software that are designed to mimic certain cognitive functions of humans. These systems can perform tasks such as reasoning, learning, and decision-making. They operate with a level of autonomy and often involve artificial intelligence (AI) techniques like machine learning, natural language processing, and computer vision to process information and make decisions based on the environment or data provided.</a:t>
            </a:r>
            <a:endParaRPr lang="en-US" sz="2200"/>
          </a:p>
        </p:txBody>
      </p:sp>
    </p:spTree>
    <p:extLst>
      <p:ext uri="{BB962C8B-B14F-4D97-AF65-F5344CB8AC3E}">
        <p14:creationId xmlns:p14="http://schemas.microsoft.com/office/powerpoint/2010/main" val="166605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C4780-D70F-5FAF-BF37-A5223A4D4CA8}"/>
              </a:ext>
            </a:extLst>
          </p:cNvPr>
          <p:cNvSpPr>
            <a:spLocks noGrp="1"/>
          </p:cNvSpPr>
          <p:nvPr>
            <p:ph type="title"/>
          </p:nvPr>
        </p:nvSpPr>
        <p:spPr>
          <a:xfrm>
            <a:off x="761800" y="762001"/>
            <a:ext cx="5334197" cy="1708242"/>
          </a:xfrm>
        </p:spPr>
        <p:txBody>
          <a:bodyPr anchor="ctr">
            <a:normAutofit/>
          </a:bodyPr>
          <a:lstStyle/>
          <a:p>
            <a:r>
              <a:rPr lang="en-US" sz="3700">
                <a:ea typeface="+mj-lt"/>
                <a:cs typeface="+mj-lt"/>
              </a:rPr>
              <a:t>Will an Intelligent System Match Human Intelligence?</a:t>
            </a:r>
            <a:endParaRPr lang="en-US" sz="3700"/>
          </a:p>
        </p:txBody>
      </p:sp>
      <p:sp>
        <p:nvSpPr>
          <p:cNvPr id="3" name="Content Placeholder 2">
            <a:extLst>
              <a:ext uri="{FF2B5EF4-FFF2-40B4-BE49-F238E27FC236}">
                <a16:creationId xmlns:a16="http://schemas.microsoft.com/office/drawing/2014/main" id="{8DA6EA46-644A-4383-692A-DDD6D8C076F5}"/>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a:ea typeface="+mn-lt"/>
                <a:cs typeface="+mn-lt"/>
              </a:rPr>
              <a:t>While intelligent systems can perform specific tasks at or beyond human-level capability (e.g., chess or complex calculations), general human intelligence remains unmatched. Human intelligence is broader and involves emotions, intuition, and creativity, which machines currently cannot fully replicate. However, advancements in AI are making it possible for systems to excel in more complex tasks, but reaching true human-level general intelligence remains a challenge.</a:t>
            </a:r>
            <a:endParaRPr lang="en-US" sz="2000"/>
          </a:p>
        </p:txBody>
      </p:sp>
      <p:pic>
        <p:nvPicPr>
          <p:cNvPr id="5" name="Picture 4" descr="A robot with a face">
            <a:extLst>
              <a:ext uri="{FF2B5EF4-FFF2-40B4-BE49-F238E27FC236}">
                <a16:creationId xmlns:a16="http://schemas.microsoft.com/office/drawing/2014/main" id="{DA528C2C-1058-8799-176A-2E6A839A8170}"/>
              </a:ext>
            </a:extLst>
          </p:cNvPr>
          <p:cNvPicPr>
            <a:picLocks noChangeAspect="1"/>
          </p:cNvPicPr>
          <p:nvPr/>
        </p:nvPicPr>
        <p:blipFill>
          <a:blip r:embed="rId2"/>
          <a:srcRect l="43737" r="1888"/>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97944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2E1D5-2EAE-E262-0217-E4A5A8B1FA02}"/>
              </a:ext>
            </a:extLst>
          </p:cNvPr>
          <p:cNvSpPr>
            <a:spLocks noGrp="1"/>
          </p:cNvSpPr>
          <p:nvPr>
            <p:ph type="title"/>
          </p:nvPr>
        </p:nvSpPr>
        <p:spPr>
          <a:xfrm>
            <a:off x="635000" y="640823"/>
            <a:ext cx="3418659" cy="5583148"/>
          </a:xfrm>
        </p:spPr>
        <p:txBody>
          <a:bodyPr anchor="ctr">
            <a:normAutofit/>
          </a:bodyPr>
          <a:lstStyle/>
          <a:p>
            <a:r>
              <a:rPr lang="en-US" sz="5400">
                <a:ea typeface="+mj-lt"/>
                <a:cs typeface="+mj-lt"/>
              </a:rPr>
              <a:t>Examples of Intelligent Systems in Different Areas</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DF4C4EE-2525-E07F-2D06-B417BE59A256}"/>
              </a:ext>
            </a:extLst>
          </p:cNvPr>
          <p:cNvGraphicFramePr>
            <a:graphicFrameLocks noGrp="1"/>
          </p:cNvGraphicFramePr>
          <p:nvPr>
            <p:ph idx="1"/>
            <p:extLst>
              <p:ext uri="{D42A27DB-BD31-4B8C-83A1-F6EECF244321}">
                <p14:modId xmlns:p14="http://schemas.microsoft.com/office/powerpoint/2010/main" val="197444975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36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78614-101A-C0C9-BE99-8532DC008A7A}"/>
              </a:ext>
            </a:extLst>
          </p:cNvPr>
          <p:cNvSpPr>
            <a:spLocks noGrp="1"/>
          </p:cNvSpPr>
          <p:nvPr>
            <p:ph type="title"/>
          </p:nvPr>
        </p:nvSpPr>
        <p:spPr>
          <a:xfrm>
            <a:off x="841248" y="251312"/>
            <a:ext cx="10506456" cy="1010264"/>
          </a:xfrm>
        </p:spPr>
        <p:txBody>
          <a:bodyPr anchor="ctr">
            <a:normAutofit/>
          </a:bodyPr>
          <a:lstStyle/>
          <a:p>
            <a:r>
              <a:rPr lang="en-US">
                <a:ea typeface="+mj-lt"/>
                <a:cs typeface="+mj-lt"/>
              </a:rPr>
              <a:t>How Do We Qualify a System as Intelligent?</a:t>
            </a:r>
            <a:endParaRPr lang="en-US"/>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F89DA2AA-476C-43A5-FA44-82DEDE6A88DF}"/>
              </a:ext>
            </a:extLst>
          </p:cNvPr>
          <p:cNvGraphicFramePr>
            <a:graphicFrameLocks noGrp="1"/>
          </p:cNvGraphicFramePr>
          <p:nvPr>
            <p:ph idx="1"/>
            <p:extLst>
              <p:ext uri="{D42A27DB-BD31-4B8C-83A1-F6EECF244321}">
                <p14:modId xmlns:p14="http://schemas.microsoft.com/office/powerpoint/2010/main" val="3339591893"/>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338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1"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5" name="Freeform: Shape 24">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D99E75A-5654-5B13-019D-9A26C8AA5980}"/>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ea typeface="+mj-lt"/>
                <a:cs typeface="+mj-lt"/>
              </a:rPr>
              <a:t>What Makes a System Intelligent?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4752FB0E-F55C-869F-1B35-6A109E18AD1E}"/>
              </a:ext>
            </a:extLst>
          </p:cNvPr>
          <p:cNvGraphicFramePr>
            <a:graphicFrameLocks noGrp="1"/>
          </p:cNvGraphicFramePr>
          <p:nvPr>
            <p:ph idx="1"/>
            <p:extLst>
              <p:ext uri="{D42A27DB-BD31-4B8C-83A1-F6EECF244321}">
                <p14:modId xmlns:p14="http://schemas.microsoft.com/office/powerpoint/2010/main" val="1879625827"/>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42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C1D5B-6E35-FC52-AF62-5E455456C50F}"/>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How Does an Intelligent System See the World or Is Aware of Its Environment?</a:t>
            </a:r>
            <a:endParaRPr lang="en-US" sz="4800"/>
          </a:p>
        </p:txBody>
      </p:sp>
      <p:sp>
        <p:nvSpPr>
          <p:cNvPr id="3" name="Content Placeholder 2">
            <a:extLst>
              <a:ext uri="{FF2B5EF4-FFF2-40B4-BE49-F238E27FC236}">
                <a16:creationId xmlns:a16="http://schemas.microsoft.com/office/drawing/2014/main" id="{057C7013-D1D6-4925-3C1A-1542F37A4343}"/>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a:ea typeface="+mn-lt"/>
                <a:cs typeface="+mn-lt"/>
              </a:rPr>
              <a:t>Intelligent systems perceive their environment through sensors and input devices, such as cameras, microphones, and proximity sensors. They process the raw input using AI algorithms and models to extract meaningful information about the world. For example, in computer vision, an intelligent system can detect objects, recognize faces, or track movements by analyzing images or video feeds. Similarly, in natural language processing, the system understands human language input by analyzing patterns in speech or text.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1C248-3435-7011-2899-BE2536D730BB}"/>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Challenges in Building an Intelligent System</a:t>
            </a:r>
            <a:endParaRPr lang="en-US" sz="4800"/>
          </a:p>
        </p:txBody>
      </p:sp>
      <p:sp>
        <p:nvSpPr>
          <p:cNvPr id="3" name="Content Placeholder 2">
            <a:extLst>
              <a:ext uri="{FF2B5EF4-FFF2-40B4-BE49-F238E27FC236}">
                <a16:creationId xmlns:a16="http://schemas.microsoft.com/office/drawing/2014/main" id="{FE4F9BA2-D369-5694-A3BD-76409AF58379}"/>
              </a:ext>
            </a:extLst>
          </p:cNvPr>
          <p:cNvSpPr>
            <a:spLocks noGrp="1"/>
          </p:cNvSpPr>
          <p:nvPr>
            <p:ph idx="1"/>
          </p:nvPr>
        </p:nvSpPr>
        <p:spPr>
          <a:xfrm>
            <a:off x="1045028" y="3017522"/>
            <a:ext cx="9941319" cy="3124658"/>
          </a:xfrm>
        </p:spPr>
        <p:txBody>
          <a:bodyPr vert="horz" lIns="91440" tIns="45720" rIns="91440" bIns="45720" rtlCol="0" anchor="ctr">
            <a:normAutofit fontScale="92500" lnSpcReduction="10000"/>
          </a:bodyPr>
          <a:lstStyle/>
          <a:p>
            <a:r>
              <a:rPr lang="en-US" sz="1700" b="1">
                <a:ea typeface="+mn-lt"/>
                <a:cs typeface="+mn-lt"/>
              </a:rPr>
              <a:t>Data Quality</a:t>
            </a:r>
            <a:r>
              <a:rPr lang="en-US" sz="1700">
                <a:ea typeface="+mn-lt"/>
                <a:cs typeface="+mn-lt"/>
              </a:rPr>
              <a:t>: Intelligent systems require vast amounts of high-quality, well-labeled data to learn effectively.</a:t>
            </a:r>
            <a:endParaRPr lang="en-US" sz="1700"/>
          </a:p>
          <a:p>
            <a:r>
              <a:rPr lang="en-US" sz="1700" b="1">
                <a:ea typeface="+mn-lt"/>
                <a:cs typeface="+mn-lt"/>
              </a:rPr>
              <a:t>Complexity of Human Cognition</a:t>
            </a:r>
            <a:r>
              <a:rPr lang="en-US" sz="1700">
                <a:ea typeface="+mn-lt"/>
                <a:cs typeface="+mn-lt"/>
              </a:rPr>
              <a:t>: Replicating human-like reasoning, creativity, and emotional intelligence is difficult.</a:t>
            </a:r>
            <a:endParaRPr lang="en-US" sz="1700"/>
          </a:p>
          <a:p>
            <a:r>
              <a:rPr lang="en-US" sz="1700" b="1">
                <a:ea typeface="+mn-lt"/>
                <a:cs typeface="+mn-lt"/>
              </a:rPr>
              <a:t>Ethics and Bias</a:t>
            </a:r>
            <a:r>
              <a:rPr lang="en-US" sz="1700">
                <a:ea typeface="+mn-lt"/>
                <a:cs typeface="+mn-lt"/>
              </a:rPr>
              <a:t>: Systems can unintentionally inherit biases present in the data used to train them, leading to unfair outcomes.</a:t>
            </a:r>
            <a:endParaRPr lang="en-US" sz="1700"/>
          </a:p>
          <a:p>
            <a:r>
              <a:rPr lang="en-US" sz="1700" b="1" dirty="0">
                <a:ea typeface="+mn-lt"/>
                <a:cs typeface="+mn-lt"/>
              </a:rPr>
              <a:t>Scalability</a:t>
            </a:r>
            <a:r>
              <a:rPr lang="en-US" sz="1700" dirty="0">
                <a:ea typeface="+mn-lt"/>
                <a:cs typeface="+mn-lt"/>
              </a:rPr>
              <a:t>: Ensuring that intelligent systems perform well under various conditions and for large-scale applications is a technical hurdle.</a:t>
            </a:r>
            <a:endParaRPr lang="en-US" sz="1700" dirty="0"/>
          </a:p>
          <a:p>
            <a:r>
              <a:rPr lang="en-US" sz="1700" b="1" dirty="0">
                <a:ea typeface="+mn-lt"/>
                <a:cs typeface="+mn-lt"/>
              </a:rPr>
              <a:t>Security</a:t>
            </a:r>
            <a:r>
              <a:rPr lang="en-US" sz="1700" dirty="0">
                <a:ea typeface="+mn-lt"/>
                <a:cs typeface="+mn-lt"/>
              </a:rPr>
              <a:t>: Intelligent systems must be protected against attacks that could manipulate their behavior or access sensitive data.</a:t>
            </a:r>
            <a:endParaRPr lang="en-US" sz="1700" dirty="0"/>
          </a:p>
          <a:p>
            <a:r>
              <a:rPr lang="en-US" sz="1700" b="1" dirty="0">
                <a:ea typeface="+mn-lt"/>
                <a:cs typeface="+mn-lt"/>
              </a:rPr>
              <a:t>Biologically inspired algorithms</a:t>
            </a:r>
            <a:r>
              <a:rPr lang="en-US" sz="1700" dirty="0">
                <a:ea typeface="+mn-lt"/>
                <a:cs typeface="+mn-lt"/>
              </a:rPr>
              <a:t>.</a:t>
            </a:r>
            <a:endParaRPr lang="en-US" sz="1700" dirty="0"/>
          </a:p>
          <a:p>
            <a:r>
              <a:rPr lang="en-US" sz="1700" b="1" dirty="0"/>
              <a:t>Sensor Systems</a:t>
            </a:r>
          </a:p>
          <a:p>
            <a:endParaRPr lang="en-US" sz="17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299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Introduction to Intelligent </vt:lpstr>
      <vt:lpstr>Definition of Intelligence</vt:lpstr>
      <vt:lpstr>What Are Intelligent Systems?</vt:lpstr>
      <vt:lpstr>Will an Intelligent System Match Human Intelligence?</vt:lpstr>
      <vt:lpstr>Examples of Intelligent Systems in Different Areas</vt:lpstr>
      <vt:lpstr>How Do We Qualify a System as Intelligent?</vt:lpstr>
      <vt:lpstr>What Makes a System Intelligent?</vt:lpstr>
      <vt:lpstr>How Does an Intelligent System See the World or Is Aware of Its Environment?</vt:lpstr>
      <vt:lpstr>Challenges in Building an Intelligent System</vt:lpstr>
      <vt:lpstr>Possible Future Intelligent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71</cp:revision>
  <dcterms:created xsi:type="dcterms:W3CDTF">2024-09-07T10:40:34Z</dcterms:created>
  <dcterms:modified xsi:type="dcterms:W3CDTF">2024-09-07T15:06:42Z</dcterms:modified>
</cp:coreProperties>
</file>